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4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5.xml" ContentType="application/vnd.ms-office.inkAction+xml"/>
  <Override PartName="/ppt/tags/tag14.xml" ContentType="application/vnd.openxmlformats-officedocument.presentationml.tags+xml"/>
  <Override PartName="/ppt/ink/inkAction6.xml" ContentType="application/vnd.ms-office.inkAction+xml"/>
  <Override PartName="/ppt/tags/tag15.xml" ContentType="application/vnd.openxmlformats-officedocument.presentationml.tags+xml"/>
  <Override PartName="/ppt/ink/inkAction7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8.xml" ContentType="application/vnd.ms-office.inkAction+xml"/>
  <Override PartName="/ppt/tags/tag19.xml" ContentType="application/vnd.openxmlformats-officedocument.presentationml.tags+xml"/>
  <Override PartName="/ppt/ink/inkAction9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Action10.xml" ContentType="application/vnd.ms-office.inkAction+xml"/>
  <Override PartName="/ppt/tags/tag22.xml" ContentType="application/vnd.openxmlformats-officedocument.presentationml.tags+xml"/>
  <Override PartName="/ppt/ink/inkAction11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Action12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Action13.xml" ContentType="application/vnd.ms-office.inkAction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Action14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15.xml" ContentType="application/vnd.ms-office.inkAction+xml"/>
  <Override PartName="/ppt/tags/tag40.xml" ContentType="application/vnd.openxmlformats-officedocument.presentationml.tags+xml"/>
  <Override PartName="/ppt/ink/inkAction16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17.xml" ContentType="application/vnd.ms-office.inkAction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18.xml" ContentType="application/vnd.ms-office.inkAction+xml"/>
  <Override PartName="/ppt/tags/tag47.xml" ContentType="application/vnd.openxmlformats-officedocument.presentationml.tags+xml"/>
  <Override PartName="/ppt/ink/inkAction19.xml" ContentType="application/vnd.ms-office.inkAction+xml"/>
  <Override PartName="/ppt/tags/tag48.xml" ContentType="application/vnd.openxmlformats-officedocument.presentationml.tags+xml"/>
  <Override PartName="/ppt/ink/inkAction20.xml" ContentType="application/vnd.ms-office.inkAction+xml"/>
  <Override PartName="/ppt/tags/tag49.xml" ContentType="application/vnd.openxmlformats-officedocument.presentationml.tags+xml"/>
  <Override PartName="/ppt/ink/inkAction21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22.xml" ContentType="application/vnd.ms-office.inkAction+xml"/>
  <Override PartName="/ppt/tags/tag52.xml" ContentType="application/vnd.openxmlformats-officedocument.presentationml.tags+xml"/>
  <Override PartName="/ppt/ink/inkAction23.xml" ContentType="application/vnd.ms-office.inkAction+xml"/>
  <Override PartName="/ppt/tags/tag53.xml" ContentType="application/vnd.openxmlformats-officedocument.presentationml.tags+xml"/>
  <Override PartName="/ppt/ink/inkAction24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25.xml" ContentType="application/vnd.ms-office.inkAction+xml"/>
  <Override PartName="/ppt/tags/tag59.xml" ContentType="application/vnd.openxmlformats-officedocument.presentationml.tags+xml"/>
  <Override PartName="/ppt/ink/inkAction26.xml" ContentType="application/vnd.ms-office.inkAction+xml"/>
  <Override PartName="/ppt/tags/tag60.xml" ContentType="application/vnd.openxmlformats-officedocument.presentationml.tags+xml"/>
  <Override PartName="/ppt/ink/inkAction27.xml" ContentType="application/vnd.ms-office.inkAction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Action28.xml" ContentType="application/vnd.ms-office.inkAction+xml"/>
  <Override PartName="/ppt/tags/tag63.xml" ContentType="application/vnd.openxmlformats-officedocument.presentationml.tags+xml"/>
  <Override PartName="/ppt/ink/inkAction29.xml" ContentType="application/vnd.ms-office.inkAction+xml"/>
  <Override PartName="/ppt/ink/inkAction30.xml" ContentType="application/vnd.ms-office.inkAction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Action31.xml" ContentType="application/vnd.ms-office.inkAction+xml"/>
  <Override PartName="/ppt/tags/tag66.xml" ContentType="application/vnd.openxmlformats-officedocument.presentationml.tags+xml"/>
  <Override PartName="/ppt/ink/inkAction32.xml" ContentType="application/vnd.ms-office.inkAction+xml"/>
  <Override PartName="/ppt/tags/tag67.xml" ContentType="application/vnd.openxmlformats-officedocument.presentationml.tags+xml"/>
  <Override PartName="/ppt/ink/inkAction33.xml" ContentType="application/vnd.ms-office.inkAction+xml"/>
  <Override PartName="/ppt/tags/tag68.xml" ContentType="application/vnd.openxmlformats-officedocument.presentationml.tags+xml"/>
  <Override PartName="/ppt/ink/inkAction34.xml" ContentType="application/vnd.ms-office.inkAction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35.xml" ContentType="application/vnd.ms-office.inkAction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8" r:id="rId2"/>
    <p:sldId id="2463" r:id="rId3"/>
    <p:sldId id="2512" r:id="rId4"/>
    <p:sldId id="2510" r:id="rId5"/>
    <p:sldId id="2516" r:id="rId6"/>
    <p:sldId id="2509" r:id="rId7"/>
    <p:sldId id="2439" r:id="rId8"/>
    <p:sldId id="2424" r:id="rId9"/>
    <p:sldId id="2425" r:id="rId10"/>
    <p:sldId id="2440" r:id="rId11"/>
    <p:sldId id="1152" r:id="rId12"/>
    <p:sldId id="2513" r:id="rId13"/>
    <p:sldId id="2535" r:id="rId14"/>
    <p:sldId id="2442" r:id="rId15"/>
    <p:sldId id="2536" r:id="rId16"/>
    <p:sldId id="2537" r:id="rId17"/>
    <p:sldId id="2538" r:id="rId18"/>
    <p:sldId id="2539" r:id="rId19"/>
    <p:sldId id="2540" r:id="rId20"/>
    <p:sldId id="2467" r:id="rId21"/>
    <p:sldId id="2517" r:id="rId22"/>
    <p:sldId id="2518" r:id="rId23"/>
    <p:sldId id="2469" r:id="rId24"/>
    <p:sldId id="2474" r:id="rId25"/>
    <p:sldId id="2519" r:id="rId26"/>
    <p:sldId id="2520" r:id="rId27"/>
    <p:sldId id="2472" r:id="rId28"/>
    <p:sldId id="2475" r:id="rId29"/>
    <p:sldId id="2473" r:id="rId30"/>
    <p:sldId id="2476" r:id="rId31"/>
    <p:sldId id="2542" r:id="rId32"/>
    <p:sldId id="2522" r:id="rId33"/>
    <p:sldId id="2521" r:id="rId34"/>
    <p:sldId id="2523" r:id="rId35"/>
    <p:sldId id="2181" r:id="rId36"/>
    <p:sldId id="2543" r:id="rId37"/>
    <p:sldId id="2505" r:id="rId38"/>
    <p:sldId id="2528" r:id="rId39"/>
    <p:sldId id="2530" r:id="rId40"/>
    <p:sldId id="2529" r:id="rId41"/>
    <p:sldId id="2507" r:id="rId42"/>
    <p:sldId id="2508" r:id="rId43"/>
    <p:sldId id="2496" r:id="rId44"/>
    <p:sldId id="2531" r:id="rId45"/>
    <p:sldId id="2497" r:id="rId46"/>
    <p:sldId id="2498" r:id="rId47"/>
    <p:sldId id="2489" r:id="rId48"/>
    <p:sldId id="2490" r:id="rId49"/>
    <p:sldId id="2544" r:id="rId50"/>
    <p:sldId id="2534" r:id="rId51"/>
    <p:sldId id="2545" r:id="rId52"/>
    <p:sldId id="2546" r:id="rId53"/>
    <p:sldId id="2547" r:id="rId54"/>
    <p:sldId id="2567" r:id="rId55"/>
    <p:sldId id="2550" r:id="rId56"/>
    <p:sldId id="2553" r:id="rId57"/>
    <p:sldId id="2551" r:id="rId58"/>
    <p:sldId id="2552" r:id="rId59"/>
    <p:sldId id="2444" r:id="rId60"/>
    <p:sldId id="2454" r:id="rId61"/>
    <p:sldId id="2445" r:id="rId62"/>
    <p:sldId id="2446" r:id="rId63"/>
    <p:sldId id="2447" r:id="rId64"/>
    <p:sldId id="2449" r:id="rId65"/>
    <p:sldId id="2450" r:id="rId66"/>
    <p:sldId id="2563" r:id="rId67"/>
    <p:sldId id="2564" r:id="rId68"/>
    <p:sldId id="2452" r:id="rId69"/>
    <p:sldId id="2554" r:id="rId70"/>
    <p:sldId id="2558" r:id="rId71"/>
    <p:sldId id="2556" r:id="rId72"/>
    <p:sldId id="2562" r:id="rId73"/>
    <p:sldId id="2559" r:id="rId74"/>
    <p:sldId id="2560" r:id="rId75"/>
    <p:sldId id="2561" r:id="rId76"/>
    <p:sldId id="2555" r:id="rId77"/>
    <p:sldId id="245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FF5353"/>
    <a:srgbClr val="66FF66"/>
    <a:srgbClr val="A162D0"/>
    <a:srgbClr val="0091FE"/>
    <a:srgbClr val="57D3FF"/>
    <a:srgbClr val="00D25F"/>
    <a:srgbClr val="95CFFC"/>
    <a:srgbClr val="1E2A33"/>
    <a:srgbClr val="6F9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21" autoAdjust="0"/>
    <p:restoredTop sz="94061" autoAdjust="0"/>
  </p:normalViewPr>
  <p:slideViewPr>
    <p:cSldViewPr snapToGrid="0" showGuides="1">
      <p:cViewPr varScale="1">
        <p:scale>
          <a:sx n="63" d="100"/>
          <a:sy n="63" d="100"/>
        </p:scale>
        <p:origin x="126" y="96"/>
      </p:cViewPr>
      <p:guideLst>
        <p:guide pos="3863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00:27:02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81">
    <iact:property name="dataType"/>
    <iact:actionData xml:id="d0">
      <inkml:trace xmlns:inkml="http://www.w3.org/2003/InkML" xml:id="stk0" contextRef="#ctx0" brushRef="#br0">2233 11599 23 0,'0'0'1061'6,"0"0"-924"1,0 0-31 1,0 0 12-1,0 0-41 0,0 0-17 2,0 0-1-2,-10-10 7 1,10 10 2-2,0 0-10 2,0 0 1 0,0 0-5-2,0-9-6 3,37-8-15-2,21 0-16 2,18-9-14-3,6 2-3 2,4-5 0 1,0 6 0 2,-6-2 0-6,-4 4 0 1,-11 1 0 2,-13 1 0 1,-4 4 0-2,-15 3 0-1,-8 5 0 4,-14 3 0-5,-1 4 0 3,-7 0 0-2,0 0 0 2,-3 0 0 0,0 0 0-2,0 0 0 2,0 0 0 0,0 0 0 1,0 0 0-5,0 0 0 4,0 0 0 1,0 0 0-1,0 0 0 0,0 0 0-2,0 0 0 3,0-8 0-1,-6-11 0-1,-40-15 0-1,-18-9 0 4,-15-7 0-3,-12-3 0 0,-7 0 0-1,1 3 0 2,0 7 0 0,8 4 0 0,11 12 0-1,2 8 0 0,6 5 0 3,5 4 0-4,15 7 0 0,16 0 0 2,13 0 0 0,11 3 0 0,8 0 0-2,2 0 0 2,0 0 0 0,0 0 0-1,0 0 0 0,12 22 0 2,25 13 0-2,-2 1 0-1,5 2 0 2,-1 6 0 0,8 14 0 0,1 4 0-2,10 10 0 3,-3 5 0-2,2 2 0 2,1 0 0-4,-10 1 0 3,4-1 0 0,-1-8 0 0,-1-2 0 0,-3-10 0-2,-7-15 0 2,-12-11 0 0,-10-16 0 0,-9-9 0-2,-2-8 0 2,-4 0 0 0,0 0 0-2,-2 0 0 2,8 0 0 0,-7 0 0 0,-2 0 0-2,0 0 0 2,3 0 0 0,-3 0 0 0,0-8 0-2,0-28 0 2,0-12 0 0,0-14 0 0,0 1 0-1,-14 6 0 0,7-7 0 1,-6 5 0 0,6-6 0 0,6-10 0-2,-2-10 0 2,3-11 0 0,-8-5 0-2,6-4 0 3,2 5 0-2,-3 11 0 1,3 10 0-2,0 12 0 3,0 18 0-2,0 16 0 2,0 18 0-4,0 5 0 3,0 2 0 0,0 6 0 0,0-2 0 0,0 2 0-2,0 0 0 2,-12 8 0 0,-21 34-3-1,-9 12 3 0,-5 12 0 1,-1 6 3 0,-1 8-3 0,4-4 0-1,-4-9 0 1,3 1-4 0,1 1 4-2,6 1 0 2,2 5 1 0,6-4 2 0,4 4-3-3,9-6 0 3,1 4 0 1,3-8 0-2,1 2 0-1,5-3 0 3,-1-15 0-2,2-8 0 1,2-20 0-1,2-6 0 0,3-13 0 0,0-2 0 2,0 0 0-4,0 0 0 4,0 0 0-1,0 0-35 0,0-17-20-2,21-14-26 3,0-8-69-1,-14 23-73 1,-1 6-146-5</inkml:trace>
    </iact:actionData>
  </iact:action>
  <iact:action type="add" startTime="7081">
    <iact:property name="dataType"/>
    <iact:actionData xml:id="d1">
      <inkml:trace xmlns:inkml="http://www.w3.org/2003/InkML" xml:id="stk1" contextRef="#ctx0" brushRef="#br0">24973 11978 116 0,'0'0'317'6,"0"0"-199"2,0 0 82-1,0 0-66 0,0 0-19 1,0 0-24-1,0 0-11 1,-9-4-18-2,6 4-5 2,0 22-10 1,-3 11-19-2,-1-4 7-1,0 7-6 3,6 0-1-2,-2 0-8 2,-1-3-5-4,0-15-7 4,4-6 1-1,0-8-4-1,0-4 1-1,0 0-2 3,0 0 2-1,0 0 0 0,11 0 9-2,16-10-7 1,-3-4 11 1,7 4 3 0,-2 1 10-1,8 2-2 1,0-3-8-1,-1 5 1 1,1 3-3 0,2-3-3 1,4-2-3-2,2 2-3 1,4 0-1-3,-1-1-4 4,2 1 2-1,-5-1-3 0,4 1 2-2,-2 3 2 2,3-1 3 0,-3 0 2 0,4 3 3 0,-1 0-2-2,5 0-8 2,0 0 2 0,3 0-5-3,-3 0 1 4,0 0 0-1,-1 0 1 0,-5 0-3-2,-1 0 2 3,-3 0 3-2,-1 0-3 2,-2 0 0-4,1 3-3 3,-1 0 3 0,6-3-4 0,6 2 2-2,2-2-2 2,-2 0 1 1,9 3-1-2,-7-1 1 0,-1 1-1 0,-2 4 1 1,-8-6 6 0,4-1-4-2,-1 4-4 2,2-4 1 0,-4 0-1 0,5 0 0-2,-6 0 0 4,0 0 2-4,-1 0-1 3,-2 0 0-4,3 0 0 3,5 0 2 1,-1 0-3-2,5 0 1-1,-6 0-1 2,-1 0 1 0,0 0 1 0,0 0 0-1,1 0 4 0,-3 0-4 2,4 0 4-2,-1 0-6 0,1 0 0 1,-4 0 1-1,1 0-1 1,-5 0 0-2,-6 0 0 4,4 0 0-4,1 0 1 4,-2 0 0-6,7 0 0 4,-3 0 3 0,1 0-4 0,-1 0 1 0,4 0-1-3,-5 0 1 5,0 0-1-3,4 0 1 0,-2 2-1 0,6-2 1 1,-1 0 0 0,-1 0 0-2,1 2 0 3,-3 5-1-2,0-2 0 2,1 0 0-4,-1-2 1 4,-1-3-2-2,-4 2 1 3,-1-2-1-6,1 0 2 5,-1 0-1-1,6 0 0-1,5 0 1 0,0 0 0 1,5 0-1 1,-1 0-4-3,-2 0 3 1,-2 0 0 0,-8 3 1 1,3-1 0 0,-1 5 1-2,-5-2-1 3,5 3 0-2,3 1-1 1,-1-2 0-2,2 1 1 4,3 1-1-4,1-1-1 3,3-5 0-3,0-3-1 1,6 0 0 1,2 0 0 0,-1 0 1-1,-8 0-2 0,-3 0 4 2,-5 0 3-2,1 0-3-1,-5 0 2 2,-3 0 0 0,1 0 2 0,-3 0-3-2,-2 0-1 2,-1 0 1 0,0 0-1 0,2 0 1-2,4 5-1 4,2-2 0-4,0-3-2 4,4 0 0-6,0 0 2 5,2 0-1-2,1 0 1 1,-3 0 0-2,-7 0-1 2,-2 0 0 1,-1 0 0-2,1 0 1 0,0 0-1 0,-5 0-1 1,1 0 0 0,-1 0-2-2,3 0 4 2,2-3 0 0,-5 1-1 0,6 2 2-2,-4-3-2 4,3 0 1-4,0 2-2 3,5-3 2-4,0 1 0 3,1 3 2 0,6 0 0-1,2 0-3 0,0 0 1 1,4 0-2 1,-6 0 2-3,-4 0-3 1,-3 0 1 1,-4-9-2 0,2 1 1 0,-5 3-2-2,-1 3 2 2,3-1 3 0,-3 3 1 0,2 0 0-2,-2 0 0 3,7 0-2-2,5 0 3 2,0 0-2-4,-1 0 0 3,-3 0 1 0,-4 0 0 0,-5 0-2-2,-2 0 1 2,-12 0-1 1,4 0 0-3,-5 0 0-1,-4 0-1 4,-1 0 0-2,3 0 0 2,-4 0-4-3,0 0 5 2,0 0 0 0,-8 0-2 0,1 0 3-2,-1 0-4 3,-4 0 3-2,0 0-1 2,0 0 1-4,0 0-2 3,0 0 1 0,0 0-1 0,0 0 3-2,0 0-1 2,0 0 2 1,0 0-1-2,0 0 1-1,0 0-1 2,0 0 0 0,0 0 0 0,0 0 0-2,0 0 0 2,0 0 0 0,4 0 1 0,3 0-1-2,0 0 0 4,-1 0 1-4,0 0 0 1,-4 0 0 0,0 0-1 0,-2 0 0 2,5 0-2-1,-2 0 1-2,0 0-4 2,-2 0-3 0,4 0-1 0,-2 0-18-2,1 0-8 2,1-26 13 0,-2-3 12 0,-3-15 3-2,0-8 7 3,0-8-1-2,0-2 1 1,0 0 0-2,0 11 0 5,0 12 0-5,0 16-6 2,0 6 5-3,0 9-4 3,0 2 3 0,0 6 2 0,3 0 0-3,-3-3-35 3,0 3-36 2,0 0-37-4,0 0-22 0,0-3-80 3,0 3-83-1,0 0-371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0T20:31:56.66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16834">
    <iact:property name="dataType"/>
    <iact:actionData xml:id="d0">
      <inkml:trace xmlns:inkml="http://www.w3.org/2003/InkML" xml:id="stk0" contextRef="#ctx0" brushRef="#br0">7594 6205 29 0,'0'0'50'19,"0"0"-13"-19,0 0 21 2,0 0 14 13,0 0-28-14,0 0 24 15,0 0 13-15,0 0 16 14,27-10 19-15,-27 10 5 16,0 0 19-16,0 0-40 16,0 0-16-16,0 0-25 15,0 0 6-15,0 0-10 15,-10 7 24-15,-17 7-14 18,-9-1-22-18,-10-1 9 0,-6 2-18 28,-6-4 5-26,-4-4-7-2,-7 0 9 0,-3-4-20 18,-5-2 15-17,-4 0-17 18,0 0 0-19,-4 0-2 0,3 0-1 16,7 0 7-16,-2 0-14 16,2 0 20-15,-1 0-15 15,1 0 4-16,-1-5-10 16,8-4 8-15,1 4-9 16,7-3-1-17,3 2 5 0,-1 3-11 17,-2 3 13-16,5 0-9 14,5 0 13-15,2 0-13 16,3 0 6-16,1 0-7 18,4 0 5-18,1 0-6 0,-8 0 1 17,4 0-2-17,-12 0 5 18,0 0 1-17,-3 0-7 1,-6 0 6 15,-5 0 0-17,3 0-6 21,-5 0 1-20,9 0-1 0,-4 0 7 15,-4 3-4-16,-7 6 2 28,-4-6-1-28,-7-1-4 1,-15-2 7-1,-10 0-12 15,-12 0 10-15,-15 0-5 15,-16 0 0-15,-4 0 0 17,-10 0 0-17,-7-12 0 2,7-8 0 32,3-6 0-34,-2-1 0 0,5 2 0 0,8 4 0 29,9 5 0-29,20 4 0 0,23 8 0 0,22 1 0 31,21 3 0-31,16 0 0 2,17 0 0-2,12 0 0 17,11-4 0-17,2 4 0 0,0 0 0 15,3 0 0-14,0 0 0 15,0 0 0-16,0 0 0 16,0 0 0-16,-10 0 0 15,-1 0 0-15,-13 0 0 15,-7 0 0-15,-3 0 0 19,-3 0 0-19,-5 0 0 0,-6 0 0 16,-5 0 0-15,-4 0 0 15,2 0 0-16,2 0 0 17,-5 0 0-16,-4 0 0 1,-5 0 0 14,-7 0 0-16,-4 7 0 17,-8-3 0-16,-1 1 0 28,-5-2 0-29,4-3 0 1,9 0 0-1,13 0 0 15,11 0 0-15,13 0 0 15,11 0 0-15,7 0 0 15,-2 0 0-14,10 4 0 18,-7-3 0-19,6 3 0 1,-4 1 0 14,3 4 0-14,2-4 0 15,1-2 0-16,5 0 0 18,8-1 0-18,2-2 0 1,0 0 0 17,0 0 0-18,0 0 0 16,0 0 0-13,0 0 0-3,-4 0 0 17,4 0 0-17,-3 0 0 14,-1 0 0-14,4 4 0 14,-1-4 0-14,-2 1 0 16,0 5 0-15,-4-3 0 14,4 0 0-15,0 2-5 15,0 1-1-15,-1-4-9 16,3 1 2-15,-3 0 10 14,4-1 0-15,0 1-1 15,0 0 8-15,-3 5-7 1,-4 9 10 11,7 7-11 4,0 9 4-16,0 4 0 3,0-1-1 14,0 7 3-16,0 0-8 13,0 3 14-13,0 4-9 13,0 1 7-13,0 2-12 13,0-5 4-13,0 2 2 16,0-4 0-17,0 6 2 15,10 1-6-14,-1 3 9 14,-3 0-4-15,4 1 0 3,-7 1-2 13,1-4 6-16,0 1-11 30,-1-3 6-30,-3 0 0 0,0-4 0 1,0 2 1 29,0-6-6-29,0 2 10-1,0-1-5 0,0-2 6 30,0-2-12-30,0 3 6 0,0-1 0 0,4 2 0 16,-2-6 1-13,5-3-6-3,-2-5 10 19,-3-6-5-18,3-2 3 14,-2 0-6-15,0-4 10 2,0 1-13 15,0-2 6-17,-3-2 0 17,2-9 0-17,-2-2 0 15,0-5-4-15,0 0 8 16,0 0-6-16,0 0 8 17,5 0-12-17,3 0-2 1,1 0 7 14,5 0 1-14,5-3 0 15,3-6-4-16,3-7 8 17,5 5-3-17,4-2 0 19,1-1-1-19,4 3 7 0,4 3-7 16,0 2 2-15,2 1 3 17,3 0 0-18,6 2-4 2,0-1 6 13,2 0-5-15,6-2 10 16,6-4-11-15,1 1-1 15,4-1 6-16,-1-1-6 16,-1 1 0-16,-5 8 0 17,-1-1 0-17,3 3 0 1,-2 0 0 31,4 0 0-32,9 0 0 1,3 0 0-1,0 0 0 15,0 0 0-15,-3 0 0 16,4 0 0-16,-5 0 0 16,-2 0 0-16,-2 0 0 3,7 0 0 12,-5 0 0-13,0 0 0 21,0 0 0-23,-8 0 0 0,1 0 0 19,-7 0 0-18,6 0 0-1,7 0 0 17,-3 0 0-17,4 0 0 16,-6 0 0-15,-8 0 0 28,-7 0 0-29,-5 5 0 0,-4 1 0 0,-1 0 0 17,-2-1 0-17,2-1 0 28,0-4 0-28,4 0 0 0,4 0 0 0,-3 0 0 13,10 0 0-13,-3 0 0 17,3-4 0-17,2 1 0 16,-5-1 0-16,-2 0 0 15,-4 4 0-15,1-2 0 16,3 2 0-16,-2 0 0 16,6 0 0-16,-1 0 0 2,-9-4 0 16,-1 2 0-18,7-1 0 18,0-1 0-17,4 0 0-1,3-3 0 16,2 1 0-16,-2 0 0 17,1 4 0-16,-1 2 0 13,3 0 0-14,0 0 0 18,-4 0 0-17,-6 0 0-1,-7 0 0 16,-3 0 0-16,-6 2 0 15,5 4 0-14,-4-4 0 17,2 3 0-18,6 5 0 3,-2-6 0 27,1 5 0-30,4-3 0 0,-3-4 0 0,2 3 0 30,3-1 0-30,6-2 0 1,4 0 0-1,1-2 0 17,-1 0 0-17,1 0 0 16,1 0 0-15,-5 0 0 29,1 0 0-30,0 0 0 1,-4 0 0-1,0 0 0 1,-2 0 0 16,4 0 0-17,2 0 0 16,2 0 0-16,8-2 0 15,-2 2 0-14,1 0 0 15,-10 0 0-16,-5 0 0 17,-12 0 0-16,-6 0 0-1,-9 0 0 16,5 0 0-16,-7 0 0 16,-2-2 0-16,-1 2 0 16,-15-4 0-16,1 4 0 15,-9 0 0-14,4 0 0 16,-4 0 0-17,0 0 0 2,3 0 0 15,-3 0 0-17,0-3 0 15,0 1 0-15,0 2 0 15,0-2 0-15,0 2 0 16,0 0 0-16,3-4 0 16,1-2 0-16,9-3 0 18,-3-16 0-18,-5-13 0 0,-5-18 0 16,0-17 0-14,0-12 0 29,-1-2 0-31,-15 2 0 1,5 12 0-1,4 4 0 23,-3 6 0-21,-1 1 0-2,-3 8 0 1,0-5 0 20,-1-1 0-21,0 4 0 0,4 1 0 22,6 9 0-21,3 3 0-1,-3 5 0 20,5 4 0-20,0 3 0 5,0 0 0 13,0 0 0-18,0 4 0 1,0 1 0 16,0 9 0-17,0 0 0 17,0 8 0-16,0 2 0 17,0-3-81-18,5 8-82 1,16 2-71 19,-9 0-117-19,15 0-526-1</inkml:trace>
    </iact:actionData>
  </iact:action>
  <iact:action type="add" startTime="20568">
    <iact:property name="dataType"/>
    <iact:actionData xml:id="d1">
      <inkml:trace xmlns:inkml="http://www.w3.org/2003/InkML" xml:id="stk1" contextRef="#ctx0" brushRef="#br0">16119 6156 702 0,'0'0'231'1,"0"0"-123"-1,0 0-14 18,0 0-29-18,0 0 10 15,0 0 12-15,0 0-20 15,-167-6 0-15,100 6-22 15,-11 0 10-15,-7 0-17 16,-9 9 6-16,-8 5-7 18,-8 2 2-18,2-3 1 0,-11 1-16 18,-6-1 1-18,-11 1-7 20,-2 1 11-20,-1-2-18 0,-1 1 9 15,-4-1-19-14,-1-3 11 16,-1-1-3-17,0-3-3 16,3-1 7-15,9-2-8 0,6 3 5 14,0 1-5-14,11 5 17 16,0-1-19-17,5 2 9 18,9-1-7-18,-1-7 0 14,-2-2 5-13,-7-3-2 14,-8 0-8-14,-10 0 0 1,2-12 0 13,5-9 0-15,13-2 0 17,11 7 0-17,8 5 0 16,10 6 0-16,3 5 0 16,6 0 0-14,0 0 0-2,-1 0 0 18,-2 13 0-18,1-1 0 15,-5-5 0-14,1 0 0 16,4-7 0-17,-1 0 0 1,0 0 0 14,-2 0 0-14,6-14 0 16,-1-11 0-17,9 6 0 16,0 11 0-16,4 8 0 16,0 0 0-16,-1 0 0 3,-1 13 0 13,8 6 0-15,5 1 0 23,4-3 0-24,3-7 0 0,8-4 0 19,3-3 0-19,4-3 0 1,-4 0 0 15,4 0 0-15,-5 0 0 15,1 0 0-16,-7 0 0 21,-1 0 0-20,-6-6 0 0,2 0 0 26,0-1 0-27,1-3 0 1,2 0 0-1,1-1 0 30,-1 0 0-30,0 3 0 1,0 2 0-1,2 6 0 20,-1 0 0-20,2 0 0 0,3 0 0 15,-5 0 0-14,2 0 0 15,-3 0 0-15,1 0 0 15,2 0 0-15,-2 6 0 15,3 5 0-16,-4 2 0 0,4 3 0 16,2 4 0-15,1-7 0 15,6 2 0-16,3-3 0 17,-4-9 0-16,4 3 0 14,-7-3 0-15,4 0-11 3,0-1 4 13,-1 7 1-16,7 1 3 15,-1 4 1-15,7-2 0 18,6-2-6-16,1-4 1-1,7-4 4 14,1 0-3-14,0 2 5 13,0 9 2-13,0 10-3 16,0 4 4-17,0 8-4 17,0 3 3-17,1-3-1 4,10 7 0 11,-2 2 0-14,3 5-2 13,-6 0 4-14,4 1-3 16,-4 0 3-15,-5-4-4 15,7 3 6-16,-5 5-7 4,-1 1 3 16,5 0 0-19,-4-3 0-1,-1-3 1 17,5 3-3-17,-4 8 5 16,0 8-4-16,-3 1 3 17,0 2-4-16,0-8 3 13,0-6-2-14,0-5 1 17,0-11 0-17,0-11-1 17,0-11 2-17,0-11-2 1,0-1 4 15,0-4-6-15,0 2 4 14,0 7-4-15,0 0 1 18,0 5 1-18,0 0 1 0,0-7-1 16,0-4 0-15,0-1 1 14,2-5-4-15,12 0-1 18,4 0-1-18,9 0-8 20,7-2 13-20,2-13 0 0,4 1 1 20,5 4-1-20,4 1 3 0,2 7 0 16,4 2-1-16,1 0 4 16,4 0-1-16,6 0-3 17,5 0-1-17,-5 0 1 16,4 0 1-15,-3 4-1 17,3 3 3-18,1 1-1 1,1 4 12 14,0 1-8-14,-5 3-4 14,-2 1 2-15,-7-4-5 17,-7-3 2-16,1-3 0 16,-4-7-2-17,4 0 2 1,6 0-4 14,0-14 5-13,7-8-6 13,4 1 7-15,4 2-7 17,-4 2 3-17,4 5 0 1,-2 2 0 16,-5 3 1-17,-2 0-2 16,-4 2 4-16,-3 2 0 16,2 1-3-16,2 2 1 17,1 0 2-17,-6 0-3 16,6 0 1-16,-5 0-1 3,5 0 1 15,4 0 1-18,5 0 1 15,-2 0-2-15,4-10 1 4,-7 2 2 13,-4 0-6-17,-9 1 3 16,-1 1-1-16,-6 0 0 14,1 3 2-12,4 1 1 16,-3 2-1-18,4-2 2 0,0 2-4 15,0 0 0-14,-3 0 0 13,2 0 0-13,-4 0 0 13,4 0 0-11,-3 0 0 12,7 0 0-15,0 0 0 14,0 0 0-14,0-11 0 18,-2-3 0-18,2 0 0 4,0-1 0 14,-7-1 0-18,-4 6 0 2,-3 0 0 14,1 0 0-15,7 2 0 16,1 0 0-16,-2-1 0 14,7 4 0-15,-6-3 0 3,0 0 0 13,5 2 0-15,-9 1 0 14,6 0 0-15,4-2 0 16,4 3 0-15,2-4 0 15,2 4 0-16,8 0 0 2,2 1 0 14,2 3 0-15,1 0 0 28,-7 0 0-29,6 0 0 1,-10 0 0-1,-3 0 0 14,-4 0 0-13,-6 0 0 15,-6-4 0-16,5 4 0 17,-7-2 0-16,10 0 0 25,-6-2 0-26,7 3 0 1,0-6 0-1,-6 4 0 31,10 1 0-31,-1-3 0 1,0 2 0-1,-2-3 0 19,-1 3 0-19,0-1 0 0,-1-2 0 18,-1-3 0-17,2 1 0 16,0-3 0-16,0 3 0-1,0 0 0 16,-1 2 0-15,1 1 0 17,3 3 0-18,-5-1 0 2,2 0 0 15,-2 3 0-17,-10-4 0 29,-10 2 0-29,-5 0 0 1,-7-1 0-1,-7 3 0 18,-4-3 0-18,-1 3 0 20,-5 0 0-19,-1 0 0-1,-3 0 0 16,0-2 0-16,0 2 0 2,0 0 0 14,0 0 0-15,0 0 0 15,0 0 0-16,0-4 0 15,0-3 0-15,0-10 0 16,0-15 0-16,0-10 0 19,0-9 0-19,0-7 0 1,0-9 0 16,-7 0 0-17,-2-1 0 32,6 4 0-32,3 5 0 1,0 0 0-1,0-6 0 2,0 0 0 15,0-4 0-16,0-6 0 14,0 8 0-15,0-1 0 17,0 1 0-16,0 2 0 0,3 2 0 15,0 3 0-16,-2 11 0 15,4 16 0-14,2 11 0 16,-4 14 0-17,-1 3 0 17,1 1 0-14,0 3 0-2,1-3 0 12,-4-8 0-12,6-8 0 14,-3 1 0-15,-1-4 0 17,6 6-62-16,-6 7-3 27,4-9-55-27,0-8-96-1,-4 13-78 1,11 1-149 33</inkml:trace>
    </iact:actionData>
  </iact:action>
  <iact:action type="add" startTime="24789">
    <iact:property name="dataType"/>
    <iact:actionData xml:id="d2">
      <inkml:trace xmlns:inkml="http://www.w3.org/2003/InkML" xml:id="stk2" contextRef="#ctx0" brushRef="#br0">26958 6195 511 0,'0'0'190'17,"0"0"-120"-17,0 0 33 17,0 0-34-16,0 0-9 12,0 0 11-12,0 0-23-1,-124-81 9 16,58 66 0-16,-5 3-24 15,-8 7 9-14,-6 3 16 14,-3 2-5-14,3 0-8 14,-4 0-28-15,7 0 2 16,0 0 4-16,3 0-15 17,3 0 12-17,-3 0-11 4,0 0 7 13,0 0 11-17,2 0 1 15,5-3-6-15,-1-3-3 17,3-2 5-17,0 3-7 2,4-6 6 15,1 3-13-17,1-1 2 18,1 1-3-18,-5 0 11 15,2 2-11-15,-5 4 14 16,-3 2-9-14,-10 0-1-2,0 0 4 16,-1 0-9-15,2 0 2 15,-6 0-7-15,6 0 10 18,-6 0-12-19,0 8 11 1,2-2-11 14,-5-4 8-15,4 1 0 16,1-3-6-16,4 0 5 15,4 0-8-14,3 0 8 15,2 0-6-16,5 0 4 4,-4 0-5 11,-3 0 3-15,-6 0-3 20,-4 0-1-20,-2 0 0 16,4 0 3-16,5 0-4 1,0 0 3 12,3 0 4-10,5 0-4 11,-2 0 2-13,1 0-1 13,-1 0-3-13,-1 0 2 14,-6 0-1-15,8-8-1 15,-9-6 3-14,4 6-6 15,1 3 5-15,-3 1-4 14,4 2 3-14,0 2-5 16,-2 0 4-17,-5 0 0 0,-1 0 0 17,-3 0 0-16,2 0-2 16,1 0 4-17,-1 0 0 18,6 0 1-17,6 2-6 0,6 7 4 15,5 2-1-15,-1 0 0 17,11-3 0-18,-1 0-2 1,1 0 4 14,-1-2-2-14,1 1 1 13,-11 2-2-12,-4-6-5 11,-5 2 6-12,-3-1-3 16,2-2 3-17,7 1 0 14,-3 4-10-14,8 3 7 16,-1-1-2-16,6 3-1 17,8-4-7-17,5-1 13 1,10-3-12 30,1-1-5-31,9 2 10 1,7 0 3-1,9-1 2 15,2-2 1-14,4-2 0 16,0 0 2-16,0 3-2 31,0-3 6-31,-1 0-10-1,1 5 5 0,0 9 0 0,0 8 0 16,0 2-2-16,0 0 2 17,0 5 0-17,0 2-3 19,1 3 6-19,13 4-6 1,-8 3 1 17,2 4 2-17,2 4-3 14,6 1-1-15,-5 6 4 2,2 1 0 14,-8 1 0-15,-3-3 1 29,2-3-2-29,0-3 3-1,-1-2-5 0,-2-7 4 26,6 7-1-25,-1 0 0-1,1 0 0 2,-4-4-1 13,1-7 4-15,0 2-4 18,1-6 5-18,-3 7-7 2,4-4 3 28,0-4 0-30,-1 1 0 0,2-2 0 0,-4 4-1 31,0-5 2-31,-3 2-2 1,1-7 4-1,-1 0-4 18,0-4 2-18,0 4-1 16,0 2 0-16,6-2-1 3,-6 0 0 13,0 0 1-15,0-1-1 16,0-7 2-17,0-5-4 15,0-8 6-13,0-3-6-2,0 0 1 14,0 0 2-12,0 0-1 15,0 0 1-17,6 3 0 15,12-1-6-14,3 3 3 15,9 2 1-16,-1-2-1 16,7 3 6-15,-7 0-4 16,8 0 2-17,-6 1 1 0,6-1-2 32,-2-2 1-31,12-5 1-1,0-1-2 0,9 0 7 18,-4 0-7-18,7 0 7 0,3 0-5 18,4 0 6-16,9 0 4 16,8 0-3-18,-1 0 1 0,4-5-6 14,-8-3 10-11,-1 0-8 13,-3-3 8-16,-8 6-3 16,4-2 4-15,4 5-4 15,-2 0-5-16,2-3 3 2,4-2-4 16,1 2 2-18,6-3-7 16,9 1 9-16,3-3-9 17,-2 2 8-16,-3 6-8-1,-13 2 0 14,-6 0 0-11,-10 0 0 12,-2 0 0-15,-3 0 0 16,0-3 0-16,5 0 0 17,5 0 0-16,4-3 0 18,4 1 0-19,6 0 0 0,1 2 0 17,-5 3 0-16,2 0 0 3,-11 0 0 13,-4 0 0-17,-6 0 0 17,0 0 0-17,-1 0 0 1,0 0 0 12,0 0 0 4,-5 0 0-16,4 0 0-1,-2 5 0 17,0 3 0-17,0-2 0 17,-1 3 0-17,9-1 0 3,-5-2 0 13,-2 1 0-15,-1-1 0 30,0-3 0-31,0 2 0 0,0 0 0 0,-4 2 0 15,1 0 0-15,-4-1 0 34,4-2 0-34,5 3 0 1,2-2 0-1,2 2 0 1,-2-7 0 28,0 4 0-29,-1-4 0 0,-3 3 0 0,-3-3 0 16,-4 3 0-16,-1-3 0 18,-5 0 0-18,-3 0 0 16,0 0 0-14,-1 0 0-2,1 0 0 16,5-8 0-15,-2 2 0 14,9 0 0-14,0 4 0 15,-5-1 0-16,-2-1 0 17,0 4 0-17,-6 0 0 17,8 0 0-16,-2 0 0 0,1 0 0 16,-1 0 0-16,1 0 0 28,0 0 0-29,-2 0 0 0,-1 0 0 0,-3 0 0 16,4 0 0-14,-4 0 0-1,5 0 0 16,-2 0 0-17,3 7 0 16,5-5 0-16,-2 4 0 18,1-2 0-18,-1 0 0 0,4-4 0 16,-3 3 0-15,6 0 0 15,-1-3 0-16,1 0 0 16,-4 0 0-15,-3 0 0 17,-2 0 0-18,-3 0 0 0,-11 0 0 16,3 0 0-15,-11 0 0 13,-2 0 0-13,-6 0 0 15,-6 0 0-15,-3 0 0 14,-4 0 0-15,-3 0 0 15,0 0 0-14,0 0 0 14,0 0 0-14,0 0 0 14,0 0 0-14,0 0 0-1,0 0 0 16,7-10 0-16,2-17 0 17,-1-13 0-17,2-12 0 17,-9-11 0-16,-1-5 0 15,0-9 0-15,0-7 0-1,0-4 0 16,0 1 0-14,0-4 0 13,-11 9 0-15,0-2 0 16,-2 0 0-16,0-2 0 17,2-7 0-17,-1 5 0 3,2 9 0 18,1 10 0-21,2 18 0 0,3 12 0 14,0 15 0-11,4 8 0 25,0 6 0-27,0 10 0-1,0 0 0 0,0 0 0 16,0-2 0-16,0-1 0 14,0-2 0-13,0-12 0 15,0-2 0-16,0-10 0 17,0-4-28-17,12-1-18 2,-3-1-1 16,-2 1 1-17,-7-2-20 17,0-1-18-17,0 4 3-1,0 14-5 17,0 17-23-17,0 2-67 16,0 19 4-15,0 16-689 15</inkml:trace>
    </iact:actionData>
  </iact:action>
  <iact:action type="remove" startTime="29821">
    <iact:property name="style" value="instant"/>
    <iact:actionData xml:id="d3" ref="#d0"/>
  </iact:action>
  <iact:action type="add" startTime="29824">
    <iact:property name="dataType" value="strokeEraser"/>
    <iact:actionData xml:id="d4">
      <inkml:trace xmlns:inkml="http://www.w3.org/2003/InkML" xml:id="stk3" contextRef="#ctx0" brushRef="#br1">13419 11009 735 0,'0'0'231'5,"0"0"-140"-4,0 0-27 14,0 0-64-14,0 0-8 14,0 0-54-15,0 0-113 16,27 40-340-16</inkml:trace>
    </iact:actionData>
  </iact:action>
  <iact:action type="remove" startTime="30233">
    <iact:property name="style" value="instant"/>
    <iact:actionData xml:id="d5" ref="#d1"/>
  </iact:action>
  <iact:action type="add" startTime="30235">
    <iact:property name="dataType" value="strokeEraser"/>
    <iact:actionData xml:id="d6">
      <inkml:trace xmlns:inkml="http://www.w3.org/2003/InkML" xml:id="stk4" contextRef="#ctx0" brushRef="#br1">16736 11168 185 0,'0'0'261'5,"0"0"-80"9,0 0-14-13,0 0-28 14,0 0-44-14,0 0-36 23,0-10-6-23,0 10-22-1,0 0-17 15,0 0-14-15,0 0-30 15,0 0-100-15,0 0-296 16</inkml:trace>
    </iact:actionData>
  </iact:action>
  <iact:action type="remove" startTime="31045">
    <iact:property name="style" value="instant"/>
    <iact:actionData xml:id="d7" ref="#d2"/>
  </iact:action>
  <iact:action type="add" startTime="31047">
    <iact:property name="dataType" value="strokeEraser"/>
    <iact:actionData xml:id="d8">
      <inkml:trace xmlns:inkml="http://www.w3.org/2003/InkML" xml:id="stk5" contextRef="#ctx0" brushRef="#br1">29457 10832 857 0,'0'0'232'4,"0"0"-170"-4,0 0-49 1,0 0-13 18,0 0-110-19,0 0-353 1</inkml:trace>
    </iact:actionData>
  </iact:action>
  <iact:action type="add" startTime="38944">
    <iact:property name="dataType"/>
    <iact:actionData xml:id="d9">
      <inkml:trace xmlns:inkml="http://www.w3.org/2003/InkML" xml:id="stk6" contextRef="#ctx0" brushRef="#br0">18751 7799 605 0,'0'0'136'17,"0"0"-73"-17,0 0 48 2,0 0-39 12,0 0-17-13,0 0-5 12,0 0-7 2,0 0-7-15,0 0 10 1,-47-4 3 14,22 16-6-14,-1 0 9 14,0-1 3-15,2 1-10 15,-3-1-14-15,-6 2-1 15,2 0-16-15,0-1 8 12,-5 2 1 3,6-4-3-15,-5-3 0 27,5 3-6-27,-2-5 9 0,-2-1-14 1,0 3 12 27,-3-4-6-27,5 2 2-1,-2-3-11 0,-3 4 5 13,3-2 2-10,2-2-9 10,-5 0 4-12,-2-2-1 13,2 0 5-14,-2 0-7 14,2 0 3-14,0 0-4 14,5 0 7-13,-3 0-7 13,5 0-3-14,0 0 3 14,5 0-3 1,-2 0 4-15,0 0-4 1,-4-4 2 13,-4-6-1-12,4 5 1 10,0 0 0-8,-4 2 0 7,7 3-2 4,-6-6 1-14,-3 4 3 26,-2-3-4-27,-4-1 6 0,-2 2-3 0,-7 0 3 16,-3 1-6-15,0-2 11 14,-6 0-6-15,-2-5-5 15,-3 2 1-14,-2 0 2 11,-1 1 2-11,1-5-2 2,3 5 2 11,6-3-4-12,4 3 1 23,0 1-1-24,0 2 1-1,-6-3 2 15,1-1-3-15,-4 0 14 15,-8 0-14-15,3 0 9 15,-6-3-6-15,5-1 11 15,1 5-16-15,4-3 4 15,3 6 2-15,8-5-2 13,3-2-4-12,-1 6 3 12,3-2 4-13,1-1 1 15,0 6 7-14,1 2-14 26,-2 0 5-26,-2 0-2-1,-4 0 6 0,-8 0-6 30,-1 0-4-30,-6 0 0 0,1 0 0 0,1 0 0 14,7 0 0-12,11 0 0 12,-3 0 0-14,0 0 0 13,-2 0 0 1,0 6 0-14,-7-2 0 14,-2-4 0-13,-1 2 0 14,-4-2 0-15,-3 0 0 14,-5 0 0-13,2 2 0 13,2-2 0-13,-4 0 0 14,4 0 0-15,7 0 0 15,0 0 0-15,1-2 0 15,4-10 0-14,3 2 0 25,-2 3 0-26,2 3 0 0,0 1 0 0,-3 3 0 29,3 0 0-29,-2 0 0 1,1 0 0-1,2 0 0 14,-1 0 0-14,3 0 0 14,4 0 0-13,-6 0 0 13,2 0 0-11,-6 0 0 11,-2 0 0-13,-11 0 0 11,-2 0 0-11,-2 0 0 12,-3 0 0-11,3 0 0 12,-1 0 0-13,-4 0 0 15,4 0 0-15,-9 0 0 12,-3 7 0-12,-7 5 0 13,1-1 0-13,0-3 0 14,2-5 0-15,5-3 0 15,-4 0 0-14,12 0 0 10,0 0 0-7,3 0 0 9,6 0 0-11,-8 0 0 15,6 0 0-17,-1 0 0 13,-3 0 0-13,6 0 0 13,4 0 0-12,3 0 0 14,6 0 0-14,3-5 0 12,-3-12 0-12,4 5 0 13,8-4 0-13,-1 5 0 26,1 2 0-27,1-1 0 1,-1 3 0 0,2 1 0 12,3 3 0-11,2 3 0 15,7 0 0-16,-2 0 0 30,-4 0 0-31,4 0 0 0,-4 0 0 0,1 12 0 26,-1 3 0-26,-2 4 0 1,-2-3 0-1,2 3 0 16,-3-4 0-16,2-1 0 15,-3-1 0-15,-1-1 0 16,5-1 0-16,2 1 0 16,2-2 0-16,6-3 0 15,4-1 0-15,-3-2 0 14,4 0 0-13,2 1 0 12,-2-2 0-13,0 4 0 14,-4-5 0-13,1 0 0 13,-6 1 0-13,-2-3 0 13,-1 3 0-13,6-1 0 14,-1-2 0-15,10 4-11 15,8 1 3-15,5-3 6 14,1 6 4-13,4-3-4 13,4 1 8-13,-5 2-8 12,4 1 2-12,3-1-1 25,0 6 0-25,0 5-4-1,0 0 4 1,0 4 2 13,0 0-6-12,0 4 7 12,0 4-4-14,0 5-1 16,3 0 2-16,-3 3-2 14,2 1-1-12,-2-1 3 13,5 4-2-15,0 6 1 16,0 1 4-16,0 2-4 15,-2-1 5-15,-3 1-5 15,0-6 2-14,0 4 0 14,0-6-1-15,0-6 3 12,0-1-5-9,0-4 6 9,0 1-6-12,0 1 8 16,-8 1-9-15,3 1 5 14,5 9-1-14,-3 2 0 14,1 7 0-15,-3-3-1 15,3-6 2-15,-4-7 0 16,2-3 0-16,-3-2-2 15,-6 2 2-15,3 4-3 15,-1-6 2-15,-3-1 0 15,7-6-1-15,4-8-1 15,-1-7 1-15,4-9-6 14,0-3-1-14,0 0-26 13,0 0 26-12,14-17 4 14,5 0 4-15,3 9 0 16,2 2 0-16,1 4 0 15,5-1 3-15,1 3-2 14,5 0 0-14,4 0-2 15,2 0 5-14,3 0-5 14,7 0 1-15,-4 0 0 16,7 0 0-16,3 0 1 18,0 0-1-18,0 0 2 0,3 5 2 17,-1 1-3-17,5 0 4 14,1 0-5-14,1-5 5 12,-5 5 3 16,4-3-7-27,-3 0 1-1,2-3-1 0,-1 0 2 15,-9 0-1-15,-4 0-4 15,-1 0 4-15,4 0-1 15,0 0-1-14,1 0 2 13,0 0 3-13,11 0-3 13,6-3 1-13,14-6-1 10,3-1 4-11,5-4-5 13,-8 2 1-12,-3 2 0 13,-9 5 2-13,-16 3 2 13,-6 2 1-13,-10 0 0 14,0 0-3-14,1 0 3 13,2 0-6-14,7 0 1 24,3 5 2-24,6-5-4 0,4 0 0 15,1 2 0-14,-3 0 0 15,-5 2 0-16,0-1 0 15,-2-2 0-15,-1 3 0 15,-1-4 0-15,-3 0 0 14,1 0 0-13,0 0 0 13,-1 0 0-13,1 0 0 11,-1 0 0-10,1 0 0 12,9 0 0-14,-3 0 0 16,5 5 0-15,-2 1 0 17,-2 0 0-17,-1-1 0 1,-2-5 0 11,6 0 0-12,-4 0 0 15,4 0 0-16,0 0 0 14,0 0 0-13,3-3 0 13,-3-3 0-14,2-2 0 17,-1-1 0-17,1-1 0 15,6 0 0-15,-4-1 0 15,1-4 0-15,3 5 0 16,-5 3 0-16,-4-5 0 14,-1 3 0-13,1-1 0 14,2 1 0-15,7 6 0 3,-3 1 0 11,2-1 0-12,6 3 0 14,-6-2 0-16,2-1 0 14,-9 0 0-13,0-1 0 13,-3 4 0-13,3-2 0 14,-4 2 0-12,1 0 0 13,5 0 0-16,-5 0 0 2,3 0 0 25,-7 0 0-26,-8 2 0-1,3 5 0 1,-5-4 0 16,3-1 0-17,0 3 0 28,2-2 0-28,2 0 0 0,-1 3 0 0,8-1 0 14,-1 0 0-12,1 0 0 15,9 7 0-17,-5-7 0 15,5 1 0-15,-10 0 0 16,-3-6 0-16,-4 0 0 15,-4 0 0-14,0 0 0 13,-2 0 0-13,5 0 0 14,-5 0 0-15,3 0 0 17,1 0 0-16,0 0 0-1,-1 0 0 13,2 0 0 4,-2 0 0-17,1 0 0 1,-1 0 0 26,-7 2 0-25,4-2 0-2,-7 0 0 1,6 2 0 11,1 1 0-8,0 1 0 8,2-2 0-11,-5-2 0 15,-5 0 0-16,-1 0 0 16,1 0 0-16,2 0 0 15,-1 0 0-13,5 0 0 12,3 0 0-13,-1 0 0 14,5 0 0-15,-5 0 0 15,4 0 0-15,-4 0 0 15,1 0 0-14,0 0 0 14,-1 0 0-15,-2 0 0 15,2 0 0-15,-4 0 0 1,-5 0 0 14,-2 0 0-13,4 0 0 12,2 0 0-14,2 0 0 17,-2 0 0-17,3 0 0 13,-2 0 0-12,9 0 0 14,5 0 0-13,2 0 0 10,7 0 0-12,-1 0 0 14,2 0 0-12,-6 3 0 13,-2-3 0-15,-9 3 0 15,-3-3 0-15,-4 2 0 15,0 0 0-15,1 1 0 16,2 1 0-15,2-4 0 13,-3 3 0-13,-1-3 0 13,-5 0 0-13,-1 0 0 13,-6 0 0-14,1 0 0 11,-4 0 0 17,-3 0 0-28,-3 0 0 1,-3 0 0-1,-2 0 0 15,-4 0 0-15,-3 0 0 15,-2 0 0-15,0 0 0 15,0 0 0-14,1-3 0 12,2-1 0-12,0 1 0 11,-3 1 0-11,-2 0 0 13,-1 2 0-14,-4-3 0 15,0 3 0-15,0 0 0 15,0 0 0-15,0 0 0 14,0-9 0-13,0-4 0 13,0-1 0-14,0-5 0 24,3 0 0-24,-2-3 0 0,3-6 0 14,-4-2 0-13,0-3 0 14,0-1 0-15,0-9 0 15,0 0 0-14,0-8 0 13,0 1 0-14,0-3 0 16,0 5 0-16,0 7 0 13,0 5 0-12,0 3 0 11,0 1 0-11,0-1 0 14,10-3 0-14,-4-3 0 12,-1-1 0-11,5-6 0 12,-4-7 0-13,-5 2 0 14,4-6 0-14,-5-1 0 15,2 0 0-16,3 3 0 15,0 5 0-14,1 2 0 13,-2 2 0-14,7 1 0 15,-5-1 0-14,1 3 0 15,-4-2 0-15,-3 0 0 1,1 2 0 14,-1 3 0-15,5 9 0 16,-5 6 0-17,0 13 0 16,0 1 0-16,0 5 0 2,2 0 0 13,-2 2 0-14,0-3 0 13,0 3 0-14,0 4 0 15,0 0 0-14,0 0 0 13,0 0 0-13,0 0 0 14,0 0 0-15,0 0 0 14,0 0-14-12,0 0-3 12,-2 0 11-14,-31-4 6 13,2-1-3-12,-7-1 6 13,-2 2-3-12,5-2 1 13,-4 6-2-15,8 0 2 17,4 0-2-17,3 0 1 14,0 13-11-14,1 18-25 16,-1 4-54-15,-2-2-56 14,-5-10-39-15,22-22-84 4,6-1-165 10</inkml:trace>
    </iact:actionData>
  </iact:action>
  <iact:action type="add" startTime="44757">
    <iact:property name="dataType"/>
    <iact:actionData xml:id="d10">
      <inkml:trace xmlns:inkml="http://www.w3.org/2003/InkML" xml:id="stk7" contextRef="#ctx0" brushRef="#br0">30649 7891 315 0,'0'0'88'17,"0"0"-70"-17,0 0 4 1,0 0 55 14,0 0-4-14,0 0 22 13,0 0-36-14,0 0 12 12,-8-17 18 2,3 17-24-14,-3 0-29 15,-6 0 22-15,-9 0-22 16,-4 0-2-16,-4 0-18 16,5 2-5-16,-10 5 13 14,5-5-18-14,-8-2 7 14,-5 0-6-13,-1 0 13 13,-2 0-3-13,7-9-1 14,-1 1 2-15,5 2-4 25,3 4 2-25,1 2-7 1,6 0 3-1,2 0-1 15,0 0 4-15,1 0-5 15,-4 0 8-14,-8 0-13 14,0 0 2-15,-7 0 0 16,-6 0-4-16,-6-5 0 15,-1-8-3-15,6 1 11 16,-1-2-11-16,8 5 13 13,5 5-11-11,3 0 2 14,8 2-2-15,-5 2 4 13,0-2-4-14,-5-3-1 13,-3-2-2-13,-4 4 5 16,4-1-4-16,-9 1 2 16,6 3-4-15,2 0 8 13,2 0-6-14,-1 0 5 15,2 0 5-14,0 0-3 14,-5 7-6-15,-3 5 12 14,-6-5-11-14,7 1 4 15,-1 1 0-15,6 1-11 2,-1-3 7 13,2-2-2-13,-1 0 0 13,3-5 0-15,0 0-3 15,2 0 8-15,3 4-4 15,8-4 2-14,2 2-6 10,6 2 7-8,-4-4-4 10,0 2 0-12,-1 0 0 13,-1 1 0-12,-6-1 4 13,0 2-4-14,4-2 5 14,0 2-5-14,-3 0 6 13,1-1-9-13,2 1 3 14,-1-4 0-15,-1 0-1 16,-5 0 2-16,2 0-5 15,1 0 8-15,3 0-4 16,-1 0 2-16,-2 0-4 16,3 0 7-15,-10 0-5 0,5 4 0 14,-2 0 1-15,-2-2-2 16,5 0 3-16,-3-2-4 16,1 0 5-16,-2 0-2 14,6 0 5-13,-7 4-7 12,-6-4 3-13,4 3 2 15,-7 0-2-14,-6-1-1 14,-4-2-2-15,-6 3 5 14,0-3-2-13,0 0 0 14,-2 2-4-15,-1 1 5 16,-1-3-7-15,0 0 4 13,-6 0-1-14,-1 0-1 15,-7 0 4-14,0 0-2 14,2-3 3-15,-2-2 1 15,7 3 0-14,-3-1 3 24,7 0-7-25,-7-3 8 0,7 0-7 0,-2-2 2 12,6-3-6 4,0 5 8-16,9 1-3 2,4 5-1 12,5 0 1-12,0 0 4 14,8 0-2-16,-4 0 8 16,3 0-5-16,1 0-3 14,-4 5-1-14,2-1-3 15,-1-2 4-14,3-2-2 14,-5 0 4-15,6 0-9 13,-1 0 5-11,0 0-2 11,5 0 7-13,-2 0-5 13,-2 0 1-11,-3 0 0 13,-2 0 4-15,-4 0-6 15,0 0 2-15,-5-6 3 16,-3 1-9-16,1 1 3 17,3-2 0-17,0 2 0 16,-4 3 2-16,-4-5-4 15,-7 0 6-15,-1-2-3 15,-1 2 8-15,4-3-16 15,-1 5 7-14,3-2 0 0,3 1-1 13,-3 3 4-12,0 2-1 11,-2 0 0-10,-9 0 11 12,-8 0-11-14,-2 0 1 11,1 0 3-8,0 0-9 8,3 0 5-12,-4 0-2 15,3 2 3-14,-6-2-2 16,-2 3 6-16,6-1-5 12,-1 4 6-12,1 5-3 13,9 1-7-14,7-2 6 16,0 1-4-15,6-1 2 15,4-1-2-16,-2-3 0 16,7-2 0-15,-3-1 8-1,6 3-7 14,2-4 3-12,-1 6 0 13,0 2 2-14,3 0-5 15,-2 4 3-16,-5-4 1 15,-1 4-5-15,-2-3 1 16,-8 0 3-16,3-5-5 15,0 0 6-15,0-6-10 16,1 0 5-15,-1 0-2 11,-3 0 2-12,-7 0-3 15,-1 0 2-15,-7 0 2 16,-6 0 2-16,-3-3 1 14,0-6 2-13,0-2-4 14,5 3 1-15,2-7 0 15,-3 3-3-14,4-2 1 14,-1 4 0-15,4-2 5 15,4 4-6-14,9 6 17 13,9-2-11-14,13 1 6 15,8 3-10-15,4 0 9 26,2 0-7-26,2 0-1 1,-4 0-1-1,-4 0 1 13,-2 0 0-12,-7 0-1 14,3 0 9-14,-2 0-9 14,6 0 8-14,-5 0-6 14,0 7 0-15,-5-3 4 15,-5 2-8-14,-10 0 4 13,0 0 0-14,-6 1 2 13,4 3-6-12,-1 0 4 11,-2-3-2-10,11-1 1 13,12 0-2-14,9-1-1 13,14-3-1-13,6 4 1 14,6-6 3-14,2 0-1 15,0 0 5-16,0 0-5 15,0 0 0-15,0 0-1 15,0 0 0-15,-3 0-1 15,3 6-3-15,0 2 2 17,-5 5 2-17,1 6 1 1,1 4-1 15,3 4 2-15,0 6-1 14,0 7-2-15,0 13 2 17,0 0 0-17,0 2-4 16,0 5 5-16,0-7-5 16,0 2 4-16,0 6-2 15,0-7 6-15,0 1-9 1,0-3 4 14,0-2-1-12,0-2 0 13,0 7 0-16,10 0-2 15,-3-2 4-15,5 0 0 14,-2-7 4-13,0-3-11 12,-3-3 7-13,4 4-2 14,-2-1 0-13,4 5 0 12,-5-2-3-10,-1-3 6 13,-7-7-5-16,0-3 4 16,0-6-4-16,0-11 6 16,0 1-8-15,0 0 4 14,0-2 0-15,0 8 0 16,0 1 2-15,0-5-4-1,0 1 6 14,0-7-1-12,0-4-1 14,3-4-4-16,-3 2 4 15,3 5-2-15,-2-1 0 14,3-3 0-14,-1 0-1 14,1-8 4-13,-2 0 4 10,2 0-5 4,-1 0 3-15,10 0-2 14,13 0 0-14,8 0-2 17,17 0-1-17,-3 3 0 1,6-3 1 14,-1 3-3-14,-1-3 6 13,3 3 2-12,0-1-5 12,-1 1 9-13,-2 0-10 15,0-1 12-16,-4 2-1 14,2-4-5-14,-8 0 2 14,0 0-8-13,1 0 0 23,-4 0 0-23,-4 0 0-1,5 0 0 15,1 0 0-15,0 0 0 16,2-6 0-16,-3 0 0 2,2 4 0 12,2-4 0-12,1 3 0 25,3 3 0-27,4-3 0 0,5 3 0 14,2-2 0-13,9 2 0 12,-4 0 0-13,11 0 0 14,-6 0 0-14,2 0 0 15,-4 0 0-15,-3 0 0 15,1 0 0-14,0 0 0 14,-3-3 0-15,1 3 0 15,-2-2 0-15,-6 2 0 14,3-3 0-14,-3 0 0 16,-2-3 0-15,5 1 0 23,0-7 0-24,-2 0 0 0,9-5 0 14,0-2 0-13,1 2 0 13,8 1 0-13,-2 1 0 1,1 3 0 14,3 0 0-16,-8 5 0 16,-2-5 0-16,-2 7 0 16,-6-3 0-16,-3-1 0 15,0-1 0-15,0 1 0 17,0-1 0-17,-2 4 0 16,5-2 0-15,0 1 0 26,-2 6 0-27,6 1 0 1,3 0 0-1,0 0 0 12,1 0 0-11,3 0 0 13,1 0 0-14,-1 0 0 14,5 0 0-13,0 1 0 13,-4 6 0-13,5-5 0 14,0 1 0-14,-3 2 0 17,-3 1 0-18,-9 0 0 17,-2 1 0-16,-1 2 0-1,-4-4 0 16,-2 4 0-16,-2-3 0 18,2-2 0-17,4 5 0 14,0-3 0-14,9-2 0-1,3 3 0 16,3-2 0-15,0 0 0 14,-4 4 0-15,2-4 0 15,-6 3 0-14,0-3 0 14,-3 1 0-15,3 2 0 17,-1-3 0-17,4 3 0 15,1-2 0-15,5 3 0 3,2-3 0 13,-5-2 0-16,1 2 0 16,-3-1 0-16,-9-1 0 15,-2 1 0-15,-3-3 0 17,0 2 0-17,-7-3 0 14,5 2 0-13,-8 3 0 14,-3-3 0-15,1 0 0 15,-5-1 0-15,7-2 0 12,2 0 0-11,6 0 0 25,-3 0 0-25,3 0 0-1,-2 0 0 1,-4 0 0 29,-2 0 0-30,0 0 0 0,0 0 0 1,1 0 0 14,-2 0 0-15,9 0 0 15,-4 0 0-14,0 0 0 17,3 0 0-17,5 0 0 0,2 0 0 14,7 0 0-14,-3 0 0 15,8 0 0-15,1 0 0 13,4 0 0-13,4 0 0 13,2 0 0-13,2 0 0 13,-2 0 0-14,-3 2 0 26,-2 2 0-26,-11-1 0 1,-2-3 0 13,0 0 0-14,2 0 0 2,-5 0 0 14,-3 0 0-16,-3 0 0 14,-7 0 0-13,0 3 0 14,5-1 0-14,-4 3 0 12,9-2 0-12,7 0 0 13,-1-3 0-13,1 0 0 14,4 3 0-15,1 0 0 12,6-3 0 2,-10 2 0-13,-5 1 0 1,-11-3 0 12,-11 3 0-12,1-3 0 12,-2 0 0-13,5 0 0 14,4 0 0-14,-1 0 0 14,7 0 0-15,-1 0 0 15,-1 0 0-14,1 0 0 15,-1 0 0-16,2 0 0 15,-4 0 0-14,5 0 0 13,-12 0 0-13,-3-3 0 15,-2 0 0-15,-9-2 0-1,-4 2 0 15,-3-3 0-14,-2 1 0 13,-2 0 0-14,2-4 0 13,3 4 0-11,10 0 0 10,-4-2 0 3,2 6 0-15,-3-3 0 15,-2 2 0-14,-1-3 0 13,-4 5 0-13,-1-4 0 13,-5 3 0-13,-1 1 0 14,-3 0 0-14,-7-4 0 0,3 4 0 14,-3 0 0-14,0-3 0 14,3-4 0-14,0-8 0 13,-2-12 0-14,7-6 0 15,-5-5 0-14,-3-3 0 14,0 3 0-15,0-4 0 27,0 0 0-26,0-1 0-1,0 3 0 0,0-3 0 32,0 0 0-31,0-3 0-1,-3 3 0 0,3 1 0 14,0 4 0-13,0 3 0 15,-2-1 0-16,2 5 0 18,0-1 0-17,0-1 0 0,0 4 0 15,0-7 0-16,-6-2 0 17,2 2 0-17,-2-3 0 20,-1 6 0-20,4 1 0 2,3 2 0 17,0 6 0-18,0-1 0 0,0 3 0 18,0-6 0-19,0 1 0 1,-7-8 0 17,3-4 0-17,1-2 0 18,3 0 0-19,0 5 0 2,0 9 0 13,0 4 0-13,0 4 0 24,0-1 0-26,0 1 0 0,6-4 0 1,2-1 0 14,-2-9 0-15,1-2 0 16,-1-3 0-16,1 2 0 30,-5 6 0-30,1 4 0 1,-1 12 0-1,2 5 0 16,-1-1 0-15,-3 3 0 29,0-3 0-30,0-2 0 0,0 5 0 1,0 3 0 15,0 4-23-16,0 0-31 1,0 0-45 14,0 0-69-14,0 33-41 17,0-12-126-18,0 13-714 16</inkml:trace>
    </iact:actionData>
  </iact:action>
  <iact:action type="add" startTime="50421">
    <iact:property name="dataType"/>
    <iact:actionData xml:id="d11">
      <inkml:trace xmlns:inkml="http://www.w3.org/2003/InkML" xml:id="stk8" contextRef="#ctx0" brushRef="#br0">23821 7338 633 0,'0'0'226'2,"0"0"-90"-2,0 0-41 14,0 0-49 12,0 0-24-26,0 0 4 0,0 0-4 0,0 0 2 16,85 137 12-16,-70-118-2 15,2-4 8-15,3-1-7 15,1-5-1-15,0-1-9 15,2-2 3-15,2-3-2 15,5-3-12-15,5 5 2 12,-4-2 5-12,7 5 30 13,-1-4-26 2,2 5 5-15,4 1-14 27,3 0 10-27,-3-3-13 0,-4-1 6 0,1 0-7 15,-4-4-2-14,1 1 1 11,4 0-4-9,1 0 7 9,5-3 1-12,5 6-1 15,-7-4-7-14,-3 0 1 15,2-2 7-16,-4 0-4 14,-1 0 1-13,0 0-8 13,1 0 7-13,-1 0-10 15,-2 0 9-15,-2 0-7 14,2 0 4-15,1 3-5 15,0 0-1-15,2 1 0 19,-4-4 1-19,4 0 3 0,2 0-5 20,-4 0 2-18,10 0 0-2,-5 0-2 15,-1 0 0-15,0 0 0 16,5 0 1-15,-5 0 0 13,3 0 0-14,-3 0 1 14,1-7 7-13,-1 0-8 15,0 1 5-15,-1 0-4 14,-1 3 3-15,-4 1-3 17,1 2 0-17,-4 0 0 2,-5 0-1 14,-1 0 3-16,4 0-4 17,5 0 2-17,-2 0 0 16,6 0 1-16,1 0-1 15,-5 0-1-14,-3 0 3 13,-1 0-3-14,-5 0 2 16,-9 2-3-15,1-2 4 13,-5 3 0-14,0-3-7 13,6 0 4-13,-2 0-1 15,3 0 0-15,0 0 1 15,5 3 1-14,-2 0-2 15,0 3 11-16,0-2-7 1,-6-1 3 14,-5 0-6-1,-5-3 1-14,5 0-2 2,-3 0 0 14,1 0-1-16,2 0 1 16,-4 0-2-16,4 0 4 15,1 0-6-15,-3 0 9 14,5 0-10-13,-2 0 6 14,2-6-3-15,-1-10 2 17,3-6-2-16,-2-5-2 15,0 3 7-15,-8 7-6 1,0 6 5 13,-8 6-4-15,0 5-14 16,0 0-22-15,0 0-51 12,0 0-66-12,0 3-135 11,0 1-123 1</inkml:trace>
    </iact:actionData>
  </iact:action>
  <iact:action type="add" startTime="51790">
    <iact:property name="dataType"/>
    <iact:actionData xml:id="d12">
      <inkml:trace xmlns:inkml="http://www.w3.org/2003/InkML" xml:id="stk9" contextRef="#ctx0" brushRef="#br0">25342 7569 202 0,'0'0'236'7,"0"0"-75"7,0 0 4-13,0 0-5 24,0 0-36-25,0 0-34 0,0 0-15 12,7 7-56-12,-7 20 6 15,0 1 13-15,0 2-5 15,0 5-8-15,0 3 0 14,0 6-6-14,0 0-10 15,-5-4 9-15,-4 3-7 13,0-9 16-12,-1-1-12 25,-1 1-7-26,-2-7-4 0,3 0-3 15,-1 0 0-15,1-4 2 16,3-4-3-16,3-5 0 16,4-9 4-16,0-5-3 15,0 2-1-15,0-2 0 15,-3 0 4-15,3 6 0 15,-3-2 0-15,-1 8 5 14,1-1-8-14,0 0 5 12,1-5-3-11,2-4-6 13,-5-2 3-14,5 0 0 16,0 0 0-16,0 0-1 14,0 0 0-14,0 0 2 16,0 4-1-16,-1-2 1 14,-3 3-1-14,1 1 2 17,3-3-4-17,-3-3 2 14,3 0-1-14,0 0 0 25,0 0-16-25,0 0 8 0,-6-3 0 16,4-8 6-16,-7 3 6 14,8 4-6-14,1 4 5 18,0 0-2-18,0 0 1 1,0 0-1 16,-3 0 0-17,3 0 0 15,-3 0 0-15,0 0 1 14,3 0-1-14,0 0 2 14,0 0-2-13,-4 0 0 10,-2 12 3-7,-1 20 10 8,6-1-12-8,1-4 3 8,0-7-3-11,0-13 2 14,0-4-1-14,0-3-4 13,0 0 2-13,0 0 0 14,0-5 0-15,0-26 1 15,0-6-4-15,-3 1 6 16,-7 0-4-16,5 5 3 15,-2 2-4-14,1 4 5 13,3 1-5-13,0 4 2 14,3 10 0-14,0 1 1 14,0 7-1-15,0 2 0 15,0 0 1-15,0 0 0 12,-4 0 3-11,4 0-8 14,0 0 4-15,0 0 0 14,0-3 0-14,0 3 0 26,0 0-1-25,0 0 2-1,0 0-1 14,0 0 2-14,0 0-4 11,0 0 3-10,0-3-3 12,0-6 2-13,0-3 0 16,0 1-2-15,0 3 4 13,0 5-5-13,0 3 8 13,0 0-5-14,0 0 1 15,0 0-1-15,0 0 3 24,0 0 0-24,0 18 20 0,0 13-18 14,0 7-1-14,0 1 3 15,0-1 12-14,0 3 3 12,0-11 4-12,0-3-17 14,0-8 11-15,0-9-3 16,0-6 7-15,0-4 18 18,0 0 14-19,10 3 6 0,5 0-28 18,7-3-6-17,-1 0-6 14,3 0 0-15,1 0-17 17,2 0-2-17,-5-20-3 17,4 3 0-17,-6 8 0 1,-9 2-2 14,0 7 0-14,9 0-29 15,7 0-43-16,7 7-96 15,-20 2-51-14,5 2-147 14</inkml:trace>
    </iact:actionData>
  </iact:action>
  <iact:action type="add" startTime="53736">
    <iact:property name="dataType"/>
    <iact:actionData xml:id="d13">
      <inkml:trace xmlns:inkml="http://www.w3.org/2003/InkML" xml:id="stk10" contextRef="#ctx0" brushRef="#br0">27309 9373 412 0,'0'0'247'3,"0"0"-100"11,0 0-5-13,0 0-18 12,0 0-34 15,0 0 15-28,0 0 3 0,81 0-2 0,-45 0-47 16,8 0 12-16,4 0-19 1,7 9-15 16,10 3-3-16,7 5 4 16,10 0-18-17,2-3-6 16,6-4 5-16,12 1-5 16,8-3 2-16,6 1-4 2,11-3 2 15,9-4-6-17,1-2 0 16,0 0 5-16,-11 0-11 15,-9-17 9-15,-13-4 0 17,-10-1 2-16,-6 5-13 16,-16 7 11-17,-13 1-8 0,-14 4-3 16,-12 2 4-15,-4 1-4 15,-8 2 9-16,-9 0-9 17,-7 0 10-16,0 0-9 15,-5 0 2-15,0 0-1-1,0 0 1 16,0 0-1-14,0 0-2 11,0 0-1-13,-29 0-5 15,-34 0 5-15,-34 0 2 28,-27 0 0-28,-23 0 1 0,-17 5-4 1,-22 9-1 11,-2 2 3-8,8 0 0 10,16-2 1-13,23-4 3 28,24-4-2-29,20 0 0 1,21-6 1-1,21 0 0 15,15 0-2-14,19 0 6 13,13 0-2-14,8 0-2 16,0 0 1-16,0 0-3 15,0 0 16-15,0 0-9 15,35 0-8-15,38 0 0 16,34 5 0-16,30 1 0 16,20 2 0-16,20 1 0 17,17 1 0-17,-4 0 0 0,-5 2 0 16,-13-5 0-15,-15 0 0 13,-14 1 0-13,-16-6 0 14,-20-2 0-14,-8 0 0 14,-14 0 0-15,-5 0 0 13,-15 0 0-12,-11 0 0 13,-19 0 0-14,-12-5 0 14,-15 0 0-13,-2 5 0 14,-4-3 0-15,-2 3 0 15,0 0 0-14,0-5 0 14,-56-6 0-15,-38-1 0 15,-46-3 0-15,-31 1 0 14,-26 0 0-13,-23 6 0 14,-20 3 0-15,-4-1 0 14,8 3 0-13,21 3 0 12,28 0 0-12,46 0 0 13,31 0 0-13,29 0 0 12,24 0 0-11,16 0 0 13,15 3 0-14,17-3 0 15,5 0 0-16,4 0 0 15,0 0 0-15,0 0 0 15,0 0 0-15,17 0 0 14,32 0 0-13,29 2 0 13,19 2 0-14,10-4 0 26,6 0 0-26,-2 0 0 1,-10 0 0 14,-8 0 0-14,-13 0 0 0,-12 0 0 14,-13 0 0-15,-16 0 0 16,-12 0-62-16,-10 0-97 14,-17 0-110-13,0 0-171 14</inkml:trace>
    </iact:actionData>
  </iact:action>
  <iact:action type="add" startTime="57459">
    <iact:property name="dataType" value="strokeEraser"/>
    <iact:actionData xml:id="d14">
      <inkml:trace xmlns:inkml="http://www.w3.org/2003/InkML" xml:id="stk11" contextRef="#ctx0" brushRef="#br1">24842 12119 458 0,'0'0'274'15,"0"0"-211"-14,0 0-51 11,0 0-12-11,0 0-61 11,0 0-258-10</inkml:trace>
    </iact:actionData>
  </iact:action>
  <iact:action type="remove" startTime="57869">
    <iact:property name="style" value="instant"/>
    <iact:actionData xml:id="d15" ref="#d9"/>
  </iact:action>
  <iact:action type="add" startTime="57874">
    <iact:property name="dataType" value="strokeEraser"/>
    <iact:actionData xml:id="d16">
      <inkml:trace xmlns:inkml="http://www.w3.org/2003/InkML" xml:id="stk12" contextRef="#ctx0" brushRef="#br1">25037 12212 427 0,'0'0'148'7,"0"0"-132"-7,0 0-16 26,0 0-38-26,0 0-316 1</inkml:trace>
    </iact:actionData>
  </iact:action>
  <iact:action type="remove" startTime="58387">
    <iact:property name="style" value="instant"/>
    <iact:actionData xml:id="d17" ref="#d10"/>
  </iact:action>
  <iact:action type="add" startTime="58391">
    <iact:property name="dataType" value="strokeEraser"/>
    <iact:actionData xml:id="d18">
      <inkml:trace xmlns:inkml="http://www.w3.org/2003/InkML" xml:id="stk13" contextRef="#ctx0" brushRef="#br1">27237 12837 480 0,'0'0'231'6,"0"0"-119"9,0 0-29-14,0 0 10 1,0 0-56 22,0 0-24-23,0 0-13-1,-9-10-9 13,9 10-51-13,0 0-91 12,0 0-167-10</inkml:trace>
    </iact:actionData>
  </iact:action>
  <iact:action type="remove" startTime="58981">
    <iact:property name="style" value="instant"/>
    <iact:actionData xml:id="d19" ref="#d11"/>
  </iact:action>
  <iact:action type="add" startTime="58984">
    <iact:property name="dataType" value="strokeEraser"/>
    <iact:actionData xml:id="d20">
      <inkml:trace xmlns:inkml="http://www.w3.org/2003/InkML" xml:id="stk14" contextRef="#ctx0" brushRef="#br1">30900 10772 578 0,'0'0'210'4,"0"0"-128"-4,0 0 1 15,0 0-32-15,0 0-51 2,0 0-4 12,12-3-51 12,-12 30-83-25,0-12-133-1</inkml:trace>
    </iact:actionData>
  </iact:action>
  <iact:action type="remove" startTime="59268">
    <iact:property name="style" value="instant"/>
    <iact:actionData xml:id="d21" ref="#d12"/>
  </iact:action>
  <iact:action type="add" startTime="59270">
    <iact:property name="dataType" value="strokeEraser"/>
    <iact:actionData xml:id="d22">
      <inkml:trace xmlns:inkml="http://www.w3.org/2003/InkML" xml:id="stk15" contextRef="#ctx0" brushRef="#br1">31409 11117 454 0,'0'0'95'4,"0"0"-38"-2,0 0 24 10,0 0-30-10,0 0-51 11,0 0-34-12,70 19-50 15,-70-13-122-16</inkml:trace>
    </iact:actionData>
  </iact:action>
  <iact:action type="add" startTime="59765">
    <iact:property name="dataType" value="strokeEraser"/>
    <iact:actionData xml:id="d23">
      <inkml:trace xmlns:inkml="http://www.w3.org/2003/InkML" xml:id="stk16" contextRef="#ctx0" brushRef="#br1">34281 12835 784 0,'0'0'0'1,"0"0"-72"25,0 0-41-26,0 0-20 1,0 0-289 11</inkml:trace>
    </iact:actionData>
  </iact:action>
  <iact:action type="remove" startTime="60033">
    <iact:property name="style" value="instant"/>
    <iact:actionData xml:id="d24" ref="#d13"/>
  </iact:action>
  <iact:action type="add" startTime="60035">
    <iact:property name="dataType" value="strokeEraser"/>
    <iact:actionData xml:id="d25">
      <inkml:trace xmlns:inkml="http://www.w3.org/2003/InkML" xml:id="stk17" contextRef="#ctx0" brushRef="#br1">34210 12558 31 0,'0'0'843'4,"0"0"-813"11,0 0-30-14,0 0 23 13,0 0-23-13,0 0-2 14,0-33-171-14,0 52-264 13</inkml:trace>
    </iact:actionData>
  </iact:action>
  <iact:action type="add" startTime="64117">
    <iact:property name="dataType"/>
    <iact:actionData xml:id="d26">
      <inkml:trace xmlns:inkml="http://www.w3.org/2003/InkML" xml:id="stk18" contextRef="#ctx0" brushRef="#br0">27041 9231 225 0,'0'0'178'18,"0"0"-75"-18,0 0-12 15,0 0-19-15,0 0-13 14,0 0 0-14,0 0 9 15,11-6-3-15,-11 6-20 14,0 0 27-14,0 0-20 11,0 0-14 5,0 4-8-16,0 12-15 1,0 2-3 13,3 1-8 1,-3-5 0-15,3-2-2 1,-3-7 0 14,0-3-1-14,3-2 6 14,-3 0-2-14,0 0 10 13,4 0-3-14,-1 0 1 25,3 0 3-25,4 0 1 0,1 0 1 13,4 0-2-13,4 0 20 16,2 0-23-16,1 0 17 14,4 0-6-14,2 0-9 14,-1 0 10-13,0 0-9 12,-2 0 3-13,3 0-6 25,-4 0 16-25,3 0-5 0,4 0 12 16,-7 0-9-16,7 0-9 15,-7 0-1-15,3 0-4 14,4 0-9-14,-4 0-1 15,1 0 6-14,-1 0-4 14,-6 0 12-15,1 0-6 16,5 0 1-15,-3 0-2 12,3 0 0-12,-3 0 3 12,1 3-4-11,-1 6 4 12,-3-7-7-14,-2 1 7 15,-1-1-10-14,0 1 9 13,-2 1-10-14,1-3 2 15,1 3 2-15,-2-2 0 16,-1 4 3-16,4-6-4 15,-4 4 6-14,3-3-4 13,1-1 2-14,2 2-8 15,0-2 5-14,0 0-4 13,0 0 0-14,-5 0-2 12,2 0 2-11,-8 0-1 25,3 0 0-26,4 0 6 0,-3 0-7 14,1 0 3-13,1 0-1 14,-4 0 0-15,3 0 2 0,0 0-2 15,3 0 5-2,4 0-6-12,-3 0 9 12,10 0-2-13,-3 0 0 15,3 0-8-14,2 0 5 14,0 0-2-15,1 0-2 15,-2 0 3-15,1-2-3 17,0 2 2-17,0 0-2 2,1 0 6 15,2 0-7-17,3 0 12 17,-2 0-3-17,6 0-4 16,-4 0-2-16,-4 0-2 3,6 0-1 12,-6 0 3-15,-2 0-4 15,3 0 4-15,4 0-2 15,-1 0 2-14,2 0-5 14,-3 0 4-15,5 0 0 15,-5 0-1-14,1 0 2 13,2 0-1-14,0 0 2 16,-4 0-3-15,-3 0 3 12,-1 0-5-13,-1 0 1 12,-2 0 0-10,2 0 0 13,-5 0 0-15,-1 0-3 15,0 0 6-14,0 0-4 13,1 0 4-14,-6 0-4 16,2 0 5-15,0 0-3 14,3-1 2-15,6-3-1 15,-1 4-1-14,1-3 1 13,-5-2-2-14,1 1 4 16,-5 3-4-15,-3-3 0 14,-1 1 0-15,3 3 0 13,-5 0 0-12,1 0 0 12,-5 0 0-13,2 0 0 14,-2 0 0-14,-2 0 0 15,0 0 0-14,-3 0 0 13,4 0 0-13,0 0 0 24,1 0 0-25,-2 0 0 0,0 0 0 12,1 0 0-11,-4 0 0 12,0 0 0-12,4 0 0 13,-5 0 0-13,1 0 0 13,1 0 0-13,-1 0 0 12,-4 0 0-12,0 0 0 14,-2 0 0-15,5 0 0 15,-5 0 0-15,3-5 0 14,1-22 0-12,1-12 0 24,0-7 0-25,0 0 0-1,-4 8 0 14,3 9 0-14,-1 14 0 16,-3 6-22-16,0 6-33 2,0 3-26 25,10 12-73-27,-7 13-59 0,4 10-190 15</inkml:trace>
    </iact:actionData>
  </iact:action>
  <iact:action type="add" startTime="66046">
    <iact:property name="dataType"/>
    <iact:actionData xml:id="d27">
      <inkml:trace xmlns:inkml="http://www.w3.org/2003/InkML" xml:id="stk19" contextRef="#ctx0" brushRef="#br0">28673 9392 464 0,'0'0'171'17,"0"0"-43"-17,0 0 14 15,0 0-13-15,0 0-51 25,0 0-37-25,0 0 2 0,40 69-10 0,-38-40 15 13,1 7-20 3,-3 3 9-15,0 4-12-1,0 7-1 15,0-1-13-14,0-6 3 13,0-2-11-14,-8-10-2 15,-1-10-1-15,-2-10 2 15,7-8-3-15,1 0 2 11,3-3-2 4,0 0 4-15,0 0-5 16,0 0 2-16,0 0 0 26,0 0-1-26,0 0 1 0,0 0 0 0,0 0-1 11,0 0-1 4,0 0 4-15,0 0-4 15,0 0 1-15,-6 0-3 14,-4-3-2-14,-8-16 5 14,-7-3 0-13,1-3-2 13,-7 3 2-14,8 0 2 24,2 6-3-24,3 3 1 0,8 2-1 15,0 5 1-15,4 4 1 15,1 2-1-14,5 0 2 13,-5 0-2-14,5 0 2 14,0 0 1-14,0 0-1 14,0 0 3-13,0 0-3 11,0 0 6-11,0 0 7 12,0 0 3 19,0 0 17-32,0 0 6 0,0 0 10 0,0 0-9 0,14 19-15 16,8 3-13-16,-4 0 21 14,-3-3-6-13,9 0 4 14,-9-3 1-15,1-2-7 16,1-6-4-16,-1-3-13 16,-1 1 8-16,9-6-1 24,10 0 8-23,2 0-9-1,2 0 5 1,1-3-3 10,2-10-1 4,-4-6-2-15,-5-4-13 16,1 1 0-16,-12 3 1 16,-3 4-4-16,-8 6 1 2,1 3 0 12,-2 6-48-12,-2 0-68 12,-2 0-72-13,-5 0-92 12,0 0-238 0</inkml:trace>
    </iact:actionData>
  </iact:action>
  <iact:action type="add" startTime="67262">
    <iact:property name="dataType"/>
    <iact:actionData xml:id="d28">
      <inkml:trace xmlns:inkml="http://www.w3.org/2003/InkML" xml:id="stk20" contextRef="#ctx0" brushRef="#br0">26794 11173 578 0,'0'0'365'1,"0"0"-220"14,0 0-18-15,0 0-27 13,179 0-31-12,-116 3-11 12,11-3-17-13,14 0 7 14,13 0-6-13,8-12 24 14,19-4-5-15,9 3 3 14,13 4-22-14,0 6 7 14,3 3-11-14,1 0-7 14,-2 0-2 12,-3 0-19-26,-5 12 4 0,-14 1-1 0,4-4 3 31,0-9-14-31,3 0 2 1,-9 0-4-1,-9 0-1 14,-11 0 1-14,-6 0 2 14,-12 0 5-14,-8 0-3 16,-12 3 14-16,-15-1-13 14,-12-2-5-13,-12 0 0 12,-19 0 0-10,0 0 0 8,-8 0 0-10,-4 0 0 13,0 0 0-13,-23 0 0 13,-56 0 0-13,-46 0 0 15,-46 0 0-16,-35 0 0 15,-36 0 0-15,-23 0 0 16,-18 11 0-15,15-3 0 14,19 5 0-15,27 2 0 15,39 1 0-15,33 4 0 2,31-2 0 13,27-2 0-13,21 7 0 12,29-7 0-13,18 1 0 13,14-10 0-13,7-7 0 13,3 0 0-14,16 2 0 13,54-2 0 1,40 8 0-14,41 1 0 15,26 1 0-15,23 2 0 15,16 3 0-15,0-2 0 27,-22-3 0-27,-29-1 0 1,-34-3 0-1,-33-6 0 15,-16 0 0-13,-19 0 0 25,-21 0 0-27,-22 0 0 0,-9 0 0 0,-11 0 0 12,0 0 0 4,-11 0 0-16,-75 8 0 1,-58 3 0 16,-53 1 0-17,-25-3 0 14,6-6 0-13,25-3 0 13,35 0 0-14,44 0 0 17,37 0 0-16,31 0 0 14,26 0 0-15,18-8 0 15,15-6-11-15,60 1-87 12,39 7-83-11,-45 6-181 13,-1 0-499-14</inkml:trace>
    </iact:actionData>
  </iact:action>
  <iact:action type="add" startTime="69334">
    <iact:property name="dataType"/>
    <iact:actionData xml:id="d29">
      <inkml:trace xmlns:inkml="http://www.w3.org/2003/InkML" xml:id="stk21" contextRef="#ctx0" brushRef="#br0">33223 9555 682 0,'0'0'274'1,"0"0"-171"-1,0 0-24 16,0 0-9-15,0 0-3 13,0 0-8-14,0 0 31 15,-110-2-18-15,44 2-27 14,-5 0 10-14,-12 0-15 11,-4 0 7 17,-11 9-11-28,-3-1 3 0,-2-2-11 0,1 4-5 15,9-1-13-14,0-3 1 14,1-2 3-15,-5-4-2 6,-7 3-2 2,-6-3-2 7,-2 0 0-14,1 0-2 15,5 0 7-15,10 3-13 10,9 11 5-11,8-4-3 14,3 6 5 0,4-1-1-13,10-4-2 0,9 2-1 15,14-4 0-15,1 3 2 13,10-5-4-14,-3-2 2 16,4 7 0-15,-1-7-4 16,4 0 2-17,-2 4-1 15,4-6 0-13,0 4 2-2,1-4-5 14,-1 3 6-11,5-1-3 11,-3 0 3-14,6 3-5 15,-4 1 3-14,2-1-1 13,1 3 0-13,-7 3-2 13,-3-6 2-14,5 4-11 11,-4-8 10-8,2 4-10 11,6-3 4-12,4-2-7 12,5-3 7-13,-2 0-2 14,8 0 7-15,-5 0 1 14,2 0-1-13,-2 0-1 14,0 0 5-15,2 0-5 15,0 0-2-14,1 0 5 14,-2 0-6-15,3 0 2 14,-1 0 3-13,-2 0-7 13,0 0-2-14,3 0-3 13,2 4 12-10,0-4-6 21,0 0-7-24,0 0-12 0,0 0 10 15,-3 0-3-15,0 0-4 16,-3 0 14-16,-1 0 1 15,0 2 7-15,6 1 2 14,-5-1-4-13,3 1 2 15,-1-3 0-16,4 0-7 13,-3 0 1-13,3 0 4 14,0 0 3-14,0 0-1 14,-3 6 3-13,1 0-1 14,-3 1-1-15,0 7 4 17,2 5-3-17,-1 3 1 14,2 2-1-13,2 7 0 14,0 1 0-15,0 7 0 14,0 5 6-14,0 4-1 15,0 2 9-15,0 2-7 16,-2 3 4-15,2 3-2 24,0 9 4-24,0 4-4-1,0 0-4 0,0 0 7 29,0-4-10-29,0-11 8 1,0 0-7-1,0-4 2 15,0-2-5-15,0-9 3 14,-3-7-2-13,3 0 1 14,0-7 3-15,0-4-4 15,0-2 6-14,0-8-5 11,0-1 2-8,0-3-3 9,0 5 1-13,0 1-3 18,0-7 3-17,0 0 0 18,3-5-2-19,-3 2 5 1,2 2-4 16,0-7 6-16,2 7-3 13,4-4 6-14,9-1-5 26,5 2-1-26,1-3-4 0,11-1 0 0,2 0 1 15,7 0-2-15,8 0 12 14,7 0-3-13,7 0 7 13,12 0-6-14,9 0 7 14,12 0-2-2,6 0 5-10,3 0-4 1,3 0-6 13,-5 0-2-15,-8 0-8 12,-2 10 0-12,-8-8 0 12,5 0 0-11,-2 1 0 12,-4-3 0-14,-1 0 0 13,-4 0 0-11,-2 2 0 13,-4 5 0-15,0 3 0 15,-5-1 0-14,2 2 0 14,0-4 0-14,0-3 0 13,-8-2 0-13,-9-2 0 14,-5 0 0-15,0 0 0 15,-2 0 0-14,1 0 0 14,-4 0 0-15,5 0 0 12,-2 0 0-9,7 0 0 10,0 0 0-13,-5 0 0 14,-2 0 0-13,-5 0 0 28,-5-2 0-29,-10 2 0 0,-1-4 0 0,-3 4 0 30,-5-1 0-30,1 1 0 0,-7 0 0 1,-2 0 0 12,-4 0 0-12,2 0 0 11,-4 0 0-9,2 0 0 9,-1 0 0 2,-6 0 0-13,0 0 0 14,0 0 0-15,0 0 0 2,0 0 0 14,0 0 0-16,0 0 0 14,0 0 0-13,0 0 0 14,0-4 0-14,0-12 0 14,0-16 0-15,0-15 0 16,0-22 0-16,0-13 0 14,0-11 0-13,-6-8 0 14,-6-5 0-14,-1-1 0 15,2 0 0-15,-2-1 0 13,-3 8 0-13,2 12 0 11,2 7 0-11,-1 5 0 13,2 6 0-14,-2 7 0 15,-1 4 0-14,4 9 0 14,0 6 0-15,2 8 0 17,-4 12 0-17,8 10 0 16,4 6 0-16,-3 3 0 3,1-2 0 11,-3-10 0-13,4-3 0 13,-6 1 0-14,3-4 0 14,2 6 0-13,-1-3 0 14,1 1 0-15,-3 5 0 15,1 5 0-14,4 7 0 13,0 2 0-13,-1 0 0 13,-2 0-39-13,0 0-86 10,3 0-75 17,0 2-79-27,0 15-366-1</inkml:trace>
    </iact:actionData>
  </iact:action>
  <iact:action type="remove" startTime="73214">
    <iact:property name="style" value="instant"/>
    <iact:actionData xml:id="d30" ref="#d28"/>
  </iact:action>
  <iact:action type="add" startTime="73217">
    <iact:property name="dataType" value="strokeEraser"/>
    <iact:actionData xml:id="d31">
      <inkml:trace xmlns:inkml="http://www.w3.org/2003/InkML" xml:id="stk22" contextRef="#ctx0" brushRef="#br1">35336 14575 311 0,'0'0'529'4,"0"0"-400"-4,0 0-43 15,0 0 9-14,0 0-64 25,0 0-31-26,0 0-22 1,-17-4-62-1,7 4-264 11</inkml:trace>
    </iact:actionData>
  </iact:action>
  <iact:action type="add" startTime="73659">
    <iact:property name="dataType" value="strokeEraser"/>
    <iact:actionData xml:id="d32">
      <inkml:trace xmlns:inkml="http://www.w3.org/2003/InkML" xml:id="stk23" contextRef="#ctx0" brushRef="#br1">36259 14504 789 0,'0'0'165'2,"0"0"-70"10,0 0-16-11,0 0-59 25,0 0-20-25,0 0-5-1,3 35-55 1,-3-29-175 12,0 1-457 2</inkml:trace>
    </iact:actionData>
  </iact:action>
  <iact:action type="remove" startTime="73956">
    <iact:property name="style" value="instant"/>
    <iact:actionData xml:id="d33" ref="#d29"/>
  </iact:action>
  <iact:action type="add" startTime="73959">
    <iact:property name="dataType" value="strokeEraser"/>
    <iact:actionData xml:id="d34">
      <inkml:trace xmlns:inkml="http://www.w3.org/2003/InkML" xml:id="stk24" contextRef="#ctx0" brushRef="#br1">36348 14232 59 0,'0'0'827'6,"0"0"-751"8,0 0-38-12,0 0 3 0,0 0-41 10,0 0-87 3,65 0-111-14,-71 0-99 13</inkml:trace>
    </iact:actionData>
  </iact:action>
  <iact:action type="remove" startTime="74457">
    <iact:property name="style" value="instant"/>
    <iact:actionData xml:id="d35" ref="#d27"/>
  </iact:action>
  <iact:action type="add" startTime="74461">
    <iact:property name="dataType" value="strokeEraser"/>
    <iact:actionData xml:id="d36">
      <inkml:trace xmlns:inkml="http://www.w3.org/2003/InkML" xml:id="stk25" contextRef="#ctx0" brushRef="#br1">34839 12873 560 0,'0'0'169'6,"0"0"-38"9,0 0 7-13,0 0-71 9,0 0-67-10,0 0-17 13,-39 0-104-14,39 0-256 14</inkml:trace>
    </iact:actionData>
  </iact:action>
  <iact:action type="remove" startTime="74670">
    <iact:property name="style" value="instant"/>
    <iact:actionData xml:id="d37" ref="#d26"/>
  </iact:action>
  <iact:action type="add" startTime="74671">
    <iact:property name="dataType" value="strokeEraser"/>
    <iact:actionData xml:id="d38">
      <inkml:trace xmlns:inkml="http://www.w3.org/2003/InkML" xml:id="stk26" contextRef="#ctx0" brushRef="#br1">34815 12544 520 0,'0'0'290'3,"0"0"-192"13,0 0-40-16,0 0 6 3,0 0-64 12,0 0-21-14,16-15-81 14,-16 9-51-13,0 3-91 9</inkml:trace>
    </iact:actionData>
  </iact:action>
  <iact:action type="add" startTime="77229">
    <iact:property name="dataType"/>
    <iact:actionData xml:id="d39">
      <inkml:trace xmlns:inkml="http://www.w3.org/2003/InkML" xml:id="stk27" contextRef="#ctx0" brushRef="#br0">30249 10869 216 0,'0'0'318'13,"0"0"-199"-13,0 0-13 14,0 0-3-13,0 0-10 13,0 0 7-13,0 0-12 13,0 0-7-14,0 23-9 14,0 7-14-13,0-1 10 13,0 4-20-14,0 1-14 24,0-5-11-24,0-5-6 1,0-4-9 13,0-7-4-14,-3 1 0 14,3-6-2-13,0-4 11 13,0-4-5-14,0 0 6 14,0 0-5-2,0 0 12-12,0 0 2 14,0 5 3-14,3 3-6 14,18 3-1-13,0-1 7 14,0 2-6-15,2-2-4 17,3-3-10-17,1-2 11 15,0-3-6-15,1 1 1 16,0 3 0-16,5-5-1 15,-4 8 14-15,4 1 2 15,2 2 0-14,0-4-12 0,3 3 3 15,2-6-11-16,2-1 2 15,2-1 0-15,7-3-2 14,-3 0 4-12,2 0-4 23,6 0 7-25,3 0-7 0,-8 0 11 14,1 0-18-13,-10 0 0 13,2 0 0-14,4 0 0 15,-2 0 0-15,5 0 0 15,0 0 0-15,0 0 0 12,1 0 0-11,0 0 0 13,6 0 0-14,2 0 0 14,1-9 0-13,1-8 0 14,-14 7 0-15,-4-1 0 15,-5 3 0-14,-1 5 0 14,2-2 0-15,-1 2 0 15,5 3 0-14,-2-3 0 15,1 3 0-16,-4 0 0 16,4 0 0-16,-1 0 0 15,-3 0 0-15,-5-3 0 14,0 3 0-14,-10 0 0 27,3 0 0-27,-2 0 0 0,2 0 0 0,0 0 0 13,7 0 0-11,-3 0 0 13,1 0 0-15,-1 0 0 15,-4 0 0-14,1 0 0 14,-1 0 0-15,-3 0 0 15,7 0 0-14,-4 0 0 12,1 0 0-12,2 0 0 13,-2 0 0-12,-4 0 0 11,-5 0 0-13,1 0 0 15,1 0 0-14,3 0 0 13,-2 0 0-14,2 0 0 16,-2 0 0-16,-5 0 0 15,-3 0 0-15,6 0 0 14,-5 0 0-12,-2 0 0 12,-2 0 0-14,1 0 0 15,-1 0 0-15,-5 0 0 13,-1 0 0-11,-5 0 0 9,3 0 0 16,-3 0 0-27,0 0 0 0,0 0 0 1,0 0 0 12,0 0 0-12,0 0 0 11,0 0 0-10,0 0 0 9,0 0 0 5,0 0 0-16,0 0 0 15,0 0 0-14,0-19 0 17,1-8 0-18,8-9 0 0,-6-7 0 14,-2-5 0-13,-1 0 0 14,4 1 0-14,-4 8 0 13,0 15 0-13,0 14 0 13,0 4 0-13,0 6 0 13,0 0-90-14,0 23-47 13,0 25-144-12,0-17-80 24,0 1-651-25</inkml:trace>
    </iact:actionData>
  </iact:action>
  <iact:action type="add" startTime="78744">
    <iact:property name="dataType"/>
    <iact:actionData xml:id="d40">
      <inkml:trace xmlns:inkml="http://www.w3.org/2003/InkML" xml:id="stk28" contextRef="#ctx0" brushRef="#br0">32234 11193 122 0,'0'0'490'2,"0"0"-274"10,0 0-38-12,0 0-54 16,0 0-39-16,0 0-31 16,0 0-15-16,40 32-4 16,-36-16 6-16,3 8-13 13,-1 9-8-13,1 6-3 15,-4 5 3-15,-3-1-12 16,0-4-2-15,0-4-3 12,0-7-3-12,0-7 2 10,0-1-5-11,-13-7 6 29,3 1-5-28,2-3 2-1,-1 0 0 0,-1-5 0 27,5-3 0-26,2-3 0-1,-1 1 0 0,2 5 1 14,-5 0 1 0,0 5-3-14,0 2 3 14,-3 1-1-13,5 0-1 13,-1-3 1-13,2-7-2 14,4 0 2-15,0-4-3 17,-3 3 4-16,3-1-3-1,-4 1 4 16,-1 0-5-16,3-1 2 14,-3 2-1-14,5-4 1 14,-4 0-3 0,4 0 1-14,0 0-5 2,0 0 1 14,-1 0-6-16,-2 0 11 14,0-4-5-13,-1-9 5 12,-2-3 2-10,1 1-1 12,-4-1 0-15,1-3 0 12,3 2-3-8,0 0 7 8,-2 0-8-11,1 3 8 13,0 6-6-13,4 1 2 14,2 7 0-14,0 0 1 15,0 0 0-15,0 0 3 15,0 0-2-16,0 0 13 15,0 0-10-15,0 0 5 15,0 0-10-15,0 0 9 15,0 0-6-15,0 0 2 14,0 0 6-14,0 0 6 15,0 0 21-15,0 26-28 25,0 1 13-24,0 0-5-1,0 1 4 15,0-4-4-15,0 1-5 1,0-5 2 13,0-3-1-12,0-4 5 12,0-6-5-14,0-3 15 16,0-4-7-15,4 0 8 14,7 0-6-15,9 0 8 14,11 0-11-14,6 0-3 15,5 0-3-15,0 0-8 12,-7-9 6-10,-2 7-11 12,-11-4-1-13,-5 6-1 13,-8 0-3-13,-4 0-67 13,-5 0-91-13,0 8-79 14,0 5-173-15</inkml:trace>
    </iact:actionData>
  </iact:action>
  <iact:action type="add" startTime="80019">
    <iact:property name="dataType"/>
    <iact:actionData xml:id="d41">
      <inkml:trace xmlns:inkml="http://www.w3.org/2003/InkML" xml:id="stk29" contextRef="#ctx0" brushRef="#br0">30217 12975 788 0,'0'0'262'16,"0"0"-146"-16,0 0 10 14,166 0-34-13,-88 0-22 24,23 0-3-25,26 0-1 0,25-13 5 0,21-10-10 13,16 6 3 1,9 3-13-14,5 5 2 15,-14 9-6-15,-13 0-9 15,-23 0 0-15,-24 0-21 15,-13 0 3-15,-14 0-20 11,-12 0 0-10,-11 5 0 15,-19-5 0-16,-14 6 0 15,-20-6 0-15,-6 0 0 15,-14 0 0-14,-3 0 0 13,-3 2 0-13,0-2 0 13,0 4 0-14,0-2 0 15,0 7 0-14,-30 3 0 23,-43 0 0-24,-29-1 0 0,-28-7 0 12,-14-4 0-12,-15 0 0 15,-17 0 0-14,-16 0 0 13,-7-12 0-14,7 0 0 15,12 9 0-14,18 3 0 14,25 0 0-15,25 0 0 12,23 0 0-10,29 15 0 11,19-7 0-13,24-4 0 27,11 3 0-26,6-7 0-1,0 0 0 15,30 5 0-15,60 4 0 15,57 5 0-15,45 3 0 14,33 0 0-13,25-5 0 15,-5-5 0-15,-10 0 0-1,-31-7 0 14,-40 0 0-12,-28 0 0 25,-31 0 0-27,-28 0 0 1,-24 0 0 13,-22 3 0-14,-17-3 0 2,-7 0 0 12,-7 0 0 1,0 0 0-14,0 2 0-1,0 1 0 16,-17 9 0-16,-66-2 0 15,-49 6 0-15,-44-6 0 15,-24-10 0-14,-3 0 0 13,7 0 0-13,14 0 0 11,29 0 0-9,35 0 0 11,28 0 0-13,38 0 0 12,18 6-70-10,28 19-139 9,6-12-162-12,23 10-810 16</inkml:trace>
    </iact:actionData>
  </iact:action>
  <iact:action type="remove" startTime="83200">
    <iact:property name="style" value="instant"/>
    <iact:actionData xml:id="d42" ref="#d41"/>
  </iact:action>
  <iact:action type="add" startTime="83202">
    <iact:property name="dataType" value="strokeEraser"/>
    <iact:actionData xml:id="d43">
      <inkml:trace xmlns:inkml="http://www.w3.org/2003/InkML" xml:id="stk30" contextRef="#ctx0" brushRef="#br1">38347 16063 732 0,'0'0'236'4,"0"0"-152"-4,0 0-24 2,0 0 17 15,0 0-54-16,0 0-23 13,0 0-37-14,-35 13-57 13,30-10-181-12,5-3-325 20</inkml:trace>
    </iact:actionData>
  </iact:action>
  <iact:action type="remove" startTime="83642">
    <iact:property name="style" value="instant"/>
    <iact:actionData xml:id="d44" ref="#d40"/>
  </iact:action>
  <iact:action type="add" startTime="83644">
    <iact:property name="dataType" value="strokeEraser"/>
    <iact:actionData xml:id="d45">
      <inkml:trace xmlns:inkml="http://www.w3.org/2003/InkML" xml:id="stk31" contextRef="#ctx0" brushRef="#br1">38365 14838 695 0,'0'0'186'3,"0"0"-128"12,0 0 2-15,0 0-21 15,0 0-39-15,0 0-65 14,-31-3-70-13,30 3-138 14</inkml:trace>
    </iact:actionData>
  </iact:action>
  <iact:action type="remove" startTime="83891">
    <iact:property name="style" value="instant"/>
    <iact:actionData xml:id="d46" ref="#d39"/>
  </iact:action>
  <iact:action type="add" startTime="83893">
    <iact:property name="dataType" value="strokeEraser"/>
    <iact:actionData xml:id="d47">
      <inkml:trace xmlns:inkml="http://www.w3.org/2003/InkML" xml:id="stk32" contextRef="#ctx0" brushRef="#br1">38272 14383 515 0,'0'0'242'2,"0"0"-199"13,0 0-1-15,0 0 56 1,0 0-77 14,0 0-21-14,-6-11-14 14,2 11-46-14,-1 0-76 11,0 0-151-10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0T20:34:29.87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52">
    <iact:property name="dataType"/>
    <iact:actionData xml:id="d0">
      <inkml:trace xmlns:inkml="http://www.w3.org/2003/InkML" xml:id="stk0" contextRef="#ctx0" brushRef="#br0">13340 483 213 0,'0'0'175'5,"0"0"-35"2,0 0 6 2,0 0 12-4,0 0-33 3,0 0-34 1,0 0 6-2,-28-4-7 0,28 4 3 1,0 0 1 1,0 0-19-3,0 0-8 4,0 0-3-6,14 0-14 5,14 0-21-2,13 0-18 2,7 0-1-3,7 0 17 1,6 0-3 2,0 0-7 1,-4 0-8-5,-2-7-5 4,-8-2-4-2,1 2 2 1,-13-4-1-1,-4 2 4 0,-3 4-5 1,-6-3 3 0,-11 2-5-3,-1 6 2 4,-10 0 0-3,0 0 3 3,0 0-3-3,0 0 0 3,0 0 0-2,0 0 0-1,0 0 0 2,0 0 9 0,0 0-6 1,0 0 14-2,0 0-11-1,5 2 3 2,5 27-9 0,1 9 1 0,2 3-2-2,-4 7 2 2,0 7 0 1,-4 8 0-2,6 9-2-1,-10 5 2 2,6 7 1 0,-1 12-1 0,1 2 0-2,2 3-1 2,0-2 1 0,-4-6 2 0,2-4 1-1,-4 0 2 0,-3-5-6 2,0-2 1-2,0-3-1 0,2-4 1 1,-2 1 2-1,5 3-1 0,-3 7 8 1,6 1-8-1,0-3 12 2,3-1-11 0,2-7 7-4,-3 1-9 5,1-6 5-4,-2 0 1 0,0-5-7 2,-6-1 7 1,3-2-6-2,1-3 6 2,-1 1-5-3,-2-1 6 1,4-1-8 2,-3 6 7-4,2 3-7 3,-2-2 1 0,-1-4-1 0,-1 1 2 0,-3-9-4-3,0-2 4 4,0 1-1-2,0-1 1 2,0 2-2-3,0 8 1 3,3-6-2-2,1 4 1 3,5-5 0-5,-2 0-1 3,6 5 3-1,-1-3-2 1,1 1 1-1,-5 0-1 0,-2-5 2 3,1 3-4-3,-4 1 2-2,-3 3-1 3,0 0 1 0,0 0 0 0,0 3-1-2,0 3 3 2,0 7-2 0,0 2 4 0,0 1-7-2,0 1 3 4,0-1 0-4,0 1 0 2,0-5 0-3,0-4-1 5,0-9 3-3,0-1-2-1,0 3 0 2,4-4 0 1,2 5 4-1,-3 1-7-1,-3 4 3-1,0 3 0 2,2 2 0 0,-2 0 1-2,0 0-2 2,0 0 4 0,0 2-1 0,3-1 0-1,-1 6-4 0,6 0 5 3,-4 7-3-4,6-4 1 4,0 3 0-6,-4-12 0 4,-1-10 1 0,0-11 2 0,-5-10-4-1,0-14 1 0,0-4 2 3,0-8-3-6,0-3 0 4,0 2 0-1,0-7-1 2,0-1 4-2,0-1-5-1,0 2 5 2,0 4 0 0,2-2-1 1,1 6-2-4,-1 4 1 3,5-4 2 0,-2-2 1 0,2 3-3-2,-1-2 0 3,-5-3 2-2,8-2-2 1,-9-4 0-1,0-3-1 0,0 0 3 1,0-1-5 0,0-2 2-2,0 0-1 1,0 0 0 2,0 4 1-1,0-4-1-2,0 0 3 2,0 0-1 0,0 0 0 0,0 0-2-2,0 0 1 3,0 0-1-2,0 0 1-1,0 0 0 2,0 1-2 0,0-1 4-1,0 6-3 0,0 2 3 1,0 6-4 0,-10 2 2 0,-11 2-2-2,1-8-2 7,10-4 4-9,0-1 0 4,8-2 4-3,2-3-4 3,-5 3 1 0,1-1 1 0,-4 3 1 0,6 4-6-2,-3-6 2 3,-4 2 1-2,5 0-1-2,-7-2 0 5,-2 3 0-3,-3-4 2 2,1-2-1-2,-3 0 1 0,-6 0-2 0,-13 0 4 3,-11 3-3-4,-16 8 1 0,-9 4 1 3,-6-3 9-2,6 5-11-1,7-3 0 2,11-6 0 1,8-3 0-2,12-5 0 2,12 0 0-4,12 0 0 4,8 0 0-2,3-16 0-1,0-14 0 2,11-3 0 1,29-6 0-2,4 10-45-1,-2 12-72 2,-11 3-98 0,-20 14-128 2,-9 0-98-4</inkml:trace>
    </iact:actionData>
  </iact:action>
  <iact:action type="add" startTime="5270">
    <iact:property name="dataType"/>
    <iact:actionData xml:id="d1">
      <inkml:trace xmlns:inkml="http://www.w3.org/2003/InkML" xml:id="stk1" contextRef="#ctx0" brushRef="#br0">14130 1295 26 0,'0'0'733'8,"0"0"-589"-1,0 0-29 2,0 0-13-4,0 0-27 3,0 0-24-1,0 0 2 3,20-129 8-6,0 100 4 5,-1-2-4-2,10-6-3 1,2-2-7-1,5 0-1 0,4 5-5 1,-1 3 0 0,5 0 3-2,4 7-9 2,7-3-9 0,11 3-11 0,8-7 9 2,10 5-15-4,8-5-3 1,-3 4-9 1,1 2 1-2,-8 2 2 2,1-1 4 0,-4 2-1 0,-7 1-4-1,7 2 10 0,-6 6-10 1,3 1 4 0,-2 8-7-1,-2 3 9 1,1 1-8-1,3 0 8 1,-2 0 1-2,-1 7-7 2,-1 10 14 1,-2 0-10-2,-3 2 3 1,-3 1-5-1,0-3 1 1,1 2-6 1,4-2 0-4,-1-1 0 3,2 7 0 0,5-2 0 0,0 8 0-1,5 3 0 1,-4 1 0 0,-1 0 0 1,4 1 0-3,1 6 0 1,-5-1 0 2,-6-5 0 0,-10-1 0-5,-11-5 0 3,-11-8 0 0,-6-3 0 1,-10 0 0-2,-5-7 0 3,-9-1 0-2,1-6 0 3,-5 1 0-6,-1-4 0 4,-2 0 0 0,0 0 0 0,0 0 0-2,0 0 0 2,0 0 0 0,0 0 0 0,0 0 0 0,0 0-6-2,0 0-2 2,0 0-1 0,-30 0 6-1,-10-16 3 1,-8 1 2 0,-11-7-2-1,-3 0 1 1,-18-9 0-1,1 4-2 0,-3 1-2 2,9 0 1-4,9 7 1 3,9 5-3 0,10 7 3 0,8-3 1-1,16 10 1 0,6 0-1 1,10 0 1-1,4 0 2-1,-2 0-3 2,3-2 1 0,0 2 0 0,0 0 2 0,0 0-2-2,0 0 4 3,0 0-3-2,0 0 8-1,0 0-10 4,3 0 6-4,34 0-6 4,9 23 0-6,14 4 0 5,-3-3 0-1,4-2 0 0,1 0 0-2,0-2 0 1,3 0 0 2,1-1 0-2,-1 1 0-1,-7-6 0 3,-10 0 0-1,-2-6 0 0,-13 1 0-3,-5-5 0 3,-11-1 0 0,-10-3 0 0,-1 0 0-1,-6 0 0 2,0 0 0-3,0 0 0 3,0 0 0-4,0 0 0 3,0 0 0 0,0 0 0 0,1 0 0-1,-1 0 0 0,0 0 0 3,0-29 0-3,0-26 0-1,-1-14 0 1,-20-11 0 1,-6 1 0 0,6 9 0-2,-1 8 0 2,7 18 0 0,8 21 0 2,7 10 0-5,0 9 0 3,-3 4 0 1,3 0 0-1,-3 0 0-1,3 0 0 1,-4 0 0 0,4 0 0 0,0 17 0-1,0 21-64 0,0 10-144 1,10-19-99-2,3-8-137 1</inkml:trace>
    </iact:actionData>
  </iact:action>
  <iact:action type="add" startTime="10001">
    <iact:property name="dataType"/>
    <iact:actionData xml:id="d2">
      <inkml:trace xmlns:inkml="http://www.w3.org/2003/InkML" xml:id="stk2" contextRef="#ctx0" brushRef="#br1">2412 9625 406 0,'0'0'159'7,"0"0"3"-1,0 0-14 2,0 0-20 1,0 0-10-2,0 0 12 0,0 0 7 0,21-9 4 2,37 9-67-1,21 0 10-2,28 0-23 1,13 0-12 2,17 0-22-2,4-8 6-1,-15-11-25 3,-22-3 8-2,-22 3-2 4,-20 7 11-6,-25 2-8 4,-19 8-2-2,-14 2-1 2,-4 0-14-5,0 0 0 4,-49 0-2 1,-50 0 1 3,-43 0 2-8,-28 0 7 2,-26-7-7 2,12-1 5-1,23 6-6-1,39 2 2 3,46 0 0-2,37 0 0 1,23 0 2-2,16-2 0 3,0-4 2-2,34 6 17 2,48 0 2-3,34 0-25 3,23 0 0-2,4 0 0 2,-12 0 0-4,-28 8 0 3,-36-3 0 0,-30-1 0 0,-23-3 0-1,-14 3 0-1,0 1 0 4,0 5 0-3,-8 5-12-2,-29 1-43 4,-8 1-63-2,-4-3-79 2,25-9-96-1,8 0-294-1</inkml:trace>
    </iact:actionData>
  </iact:action>
  <iact:action type="add" startTime="11276">
    <iact:property name="dataType"/>
    <iact:actionData xml:id="d3">
      <inkml:trace xmlns:inkml="http://www.w3.org/2003/InkML" xml:id="stk3" contextRef="#ctx0" brushRef="#br1">10831 9517 879 0,'0'0'200'8,"0"0"-30"-1,0 0-11-1,0 0-50 1,0 0-24 2,0 0 1-2,231 122-41 2,-118-120-14-4,18-2 9 3,17 0-19 1,5-19 6-2,-4-2 2-1,-19 0 2 2,-23 6 5 0,-33 5-2-1,-33 6-10 2,-19 1 0-2,-19 3-7 2,-3 0-17-3,-18 0 0 0,-67 0-5 2,-49 0 5 1,-42 0 0-1,-13 0 5-1,0 5-5 1,19 7 0 4,34-5 0 0,31-1 0-11,45 0 0 3,30-1 0 4,23-5 0 0,7 0 0-2,18 3 0 3,61 3 0-1,37-1 0-2,29 7 0 3,5-5 0-2,-16 3 0 3,-23 2 0-5,-31-7 0 2,-30-3 0 1,-29-2 0 0,-15 0 0 0,-6 0 0-3,0 4 0 3,0-1 0 0,0 2 0 1,-31 6-102-4,-17 9-100 6,18-7-136-1,7 6-232 4</inkml:trace>
    </iact:actionData>
  </iact:action>
  <iact:action type="add" startTime="12416">
    <iact:property name="dataType"/>
    <iact:actionData xml:id="d4">
      <inkml:trace xmlns:inkml="http://www.w3.org/2003/InkML" xml:id="stk4" contextRef="#ctx0" brushRef="#br1">4796 11404 441 0,'0'0'484'6,"0"0"-292"2,0 0-11 1,0 0-25-2,0 0-52-1,0 0-5 3,204 53-22-2,-113-36-6-1,16-7-18 2,13-4-2 0,17-6-23 1,12 0-3-3,2 0-15 2,-16-14 9 0,-25 5-5 0,-41 2 3-2,-35 4 8 1,-25 3-25 1,-9 0 0 0,-20 0 0-2,-66 6 0 2,-48 15 0 1,-38-4 0-1,-23-11 0 1,-8-6 0-3,11 0 0 3,27 0 0-2,30 0 0-1,53 0 0 2,34 0 0 0,37-4 0-2,11 2 0 1,27-3 0 2,60-1 0-1,44 2 0-2,26 4 0 3,6 0 0-2,-14 10 0 1,-31 7 0 0,-29-4 0-2,-37-7 0 2,-25-4 0 1,-19 0 0-5,-8-2 0 5,0 0 0-2,0 6 0 2,0 3-63-4,-18 3-104 4,4-5-116-1,0 3-236 2</inkml:trace>
    </iact:actionData>
  </iact:action>
  <iact:action type="add" startTime="13558">
    <iact:property name="dataType"/>
    <iact:actionData xml:id="d5">
      <inkml:trace xmlns:inkml="http://www.w3.org/2003/InkML" xml:id="stk5" contextRef="#ctx0" brushRef="#br1">20328 11361 255 0,'0'0'143'4,"0"0"-22"4,0 0 62-1,0 0-29 0,0 0-4 2,0 0 17-1,0 0 24-2,-5-2-22 2,5 2-35-1,0 2-29 2,5 20-11-4,31 6-55 4,18-3-9-2,16-4-2 2,14-7-9-3,10-2-1 1,8-5-8 4,2-4 2-5,-1-3-1 1,-9 0-3 1,-17 0-5 1,-29 0 0 1,-29 0-3-5,-14 0 0 2,-5 0 0-1,-16 0 0 1,-67 0 0 1,-43-3 0 0,-49-11 0 0,-18 5 0 0,3 5 0-2,15 4 0 4,27 0 0-4,31 0 0 3,32 0 0-4,33 0 0 4,26 0 0-3,22 0 0 2,4 0 0-2,0 0 0 2,55 0 0 1,37 0 0-1,32 0 0-3,13 0 0 5,5 0 0-3,-1 0 0 1,-14 0 0-2,-17 0 0 3,-25 0 0-2,-26 0 0 1,-24 0 0 1,-19 0 0 4,-13 0 0-11,-3 0 0 3,0 0 0 1,0 0 0 2,0 0 0 1,0 0 0-2,0 0 0-1,0 0-14 2,0-3-132 1,0-24-128-2,-3 11-52-1,-1-1-335 2</inkml:trace>
    </iact:actionData>
  </iact:action>
  <iact:action type="add" startTime="16021">
    <iact:property name="dataType"/>
    <iact:actionData xml:id="d6">
      <inkml:trace xmlns:inkml="http://www.w3.org/2003/InkML" xml:id="stk6" contextRef="#ctx0" brushRef="#br1">1309 14226 545 0,'0'0'171'5,"0"0"-37"3,0 0-30 1,0 0-49-3,0 0 11 1,0 0-4 1,43-14 23 0,2 12 1-1,14-1 28 0,21 0-33 1,15-1-18 0,20-3 1-2,22-2-16 2,18-4-12 1,9-4-25 1,1 1 0 1,-17 1-3-10,-7 8-4 7,-22-1 9 5,-22 0-9-10,-22 0 12 3,-23 0-2 5,-21 1 20-5,-13 3-19 1,-12 4 5-1,-6 0-20 2,0 0-3 0,-23 0-1-1,-64 0 4 0,-53 0-4 2,-36 0 9-2,-27 0-8-1,-10 2 4 3,8 0-2-2,22 6-3 3,32 7 4-4,33 1 0 2,36 1 2-1,34-6-4 2,23-5 5-5,22-4 0 5,3-2-2-2,32 0 13 2,63 0 25-4,46 0-36 4,41 0-2-1,15-5-1 0,8-7 3 0,-8 4-2-1,-26 2 1 4,-29-1 2-1,-36 1 3-8,-37 2-3 5,-28-3 10-1,-27 7-9 2,-14 0-2-2,0 0-3 3,-68 0-7-2,-39 0 4 4,-47 17 6-6,-5 0-7 2,-12-1 8 0,13 0-8 2,17-2 5-4,36-3-5 6,36-6 4-2,36-2 0-3,26-3 0 2,7 0 1-5,14 0 6 6,59 0 5 0,37-3 10-4,27-13-20 4,-3 4 0-1,-15 4 1 0,-32 3-2-2,-28 5 2 2,-26 0-2-1,-25 0-2 3,-8 0 2-4,0 0-4 2,-2 0-4 1,-31 2-19-4,-13 23-28 2,-9 0-52 0,-6 2-72 1,37-19-94 0,-1 3-119 0</inkml:trace>
    </iact:actionData>
  </iact:action>
  <iact:action type="add" startTime="23064">
    <iact:property name="dataType"/>
    <iact:actionData xml:id="d7">
      <inkml:trace xmlns:inkml="http://www.w3.org/2003/InkML" xml:id="stk7" contextRef="#ctx0" brushRef="#br0">3974 15012 16 0,'0'0'18'4,"0"0"-7"5,0 0 0-1,0 0-6 0,0 0 9-2,0 0 19 3,0 0 7-2,0 0-3-1,-2-4 25 2,-1 1 4 0,3 0 20-1,0 1-8 2,0 2-35-3,0 0-8 2,0 0-2 0,0 0-2-3,0 0 8 4,0 0 14-1,0 0-3 0,0 0 3-2,0 0-4 2,0 0 5 0,0 0 2-1,0 0-8-1,0 0-3 6,0 0-14-7,0 0 8 5,0 0-14-7,0 0-1 5,0 0-12 0,0 0-2 0,0 0 5-2,0 0 0 2,0 0 3 0,0 0-4 0,0 0 19-2,0 8 4 3,0 12-31-2,0-2-5 1,0-4 5-2,0 0-6 3,0 3 2-2,0 0-1 2,0-5 1-4,0-1-2 4,0-5 4-2,0-6 4 2,0 0-5-2,0 0 1 0,0 2-2 2,0 6 0-2,0 1 3-1,0 5-3 2,0-4-1 1,0 4 1-3,0-8 13 1,0-2-8 0,0 3 13 1,0-7-15 0,0 2 16 1,0-2-5-4,3 6 1 4,-1-2-9-1,2 3-8-3,3-2 8 4,1-2-6-1,1-1 17 0,5 0-17-2,6-2 15 2,8 0-15 0,1 0 11-1,4 0-4 0,6 0-1 0,2 0 4 2,2 0-6 1,-3 0 14-4,6 0-8 6,-1 0 13-3,-6-2-15-7,1 2 8 3,-6 0-10 4,-5 0 1 0,2 0 1-2,-5 0-9-2,6 0 7 5,-5 0-7-2,4 0 14 1,-10 0-11-5,4 0 9 3,5 0-13 2,-6 0 9-1,10 0-7 0,0 0-1-1,4 0 0 0,1 0 3 1,1 0 3-1,-1 0-7 0,-3 0 8 5,-1-2-3-2,-1-1 0-9,-6 3-4 6,4 0 7 0,2 0-4 1,-6 0-3-2,5 0 7 3,-1 0-5-2,1 5 9 4,-1-3-9-5,1-2-2 0,0 0 3 2,1 0-3 0,3 0 1-3,2 0-1 4,-2 0 1 0,4 0-1-3,6-7 8 2,2 2-9-1,-4-2 9 1,3 0-6-1,1-2 2-1,1 4 0 2,3-3 0 0,0 2 3 1,-6 1-6-4,4-3 7 5,3 0-6-4,-6-1 11 4,7 1-11-5,-4 1 2 2,6-2-3 2,5 0 1 0,2 1 0-3,2 3-2 3,2 1 1-1,4 4 1-3,-2-4 8 2,-3 4-9 0,-2 0 8 1,-10 0-7 0,-3 0 1 0,1 0-1 3,0 0-3-6,0 0 6 4,5 0-6-6,-2 0 11 7,6 0-10-4,-1 0 7 4,-2 0-2-5,-5 0-9 3,-3 4 4 0,2-4-2 0,-5 0-2-2,-3 0 3 2,5 0-3 0,1 0 6 0,-2 0-1-2,3 0 0 2,-7 0 2 0,5 0-1 0,-2 0 0-2,1 0-3 2,4 0 1 4,3 0 1-5,1 0 0-4,-2 0 5 7,-2-4-5-4,-4 4 6 3,6 0-6-4,0 0 1 3,0 0-1 0,-1 0-2 0,-1 0 0-2,8-4 3 5,-3 2-6 0,-1 2 9-8,3 0-6 5,2 0 0-3,-3 0 0 2,7 0 0 5,3 0 0-6,-1 0 0 1,4 0 0-1,-4 2 0 2,1 10 0-3,-2-1 0 6,3-3 0-5,3 4 0 4,0-8 0-6,3-1 0 5,1 3 0-2,2-1 0 2,0 4 0-4,-3-2 0 7,-7-1 0-3,-4-1 0-4,-2 1 0-2,-2 2 0 6,-2-3 0-2,-2 4 0 2,-2-2 0-4,-5-4 0 4,0 4 0-1,0-2 0 2,-3 3 0-2,0-2 0 0,-4 1 0-3,-2-1 0 2,4-4 0-1,-2 7 0 4,6-4 0-2,3 4 0-2,3 3 0 1,-1-5 0-1,-3 1 0 3,-6-6 0-2,-3 1 0 0,-4-3 0 0,-4 0 0 5,-2 0 0-6,1 0 0 0,5 0 0 1,1-5 0 1,4 0 0-1,-1-5 0 0,0 4 0 2,5 2 0-3,-2 2 0 4,0-2 0-6,-5 3 0 5,-4-5 0-1,-3 3 0 2,-5-2 0-4,-1-1 0 2,-2-2 0-1,-1 5 0 0,-4-5 0-2,2 4 0 4,-9 0 0-2,0 1 0 1,-2-2 0-2,-2 1 0 2,3 1 0 0,-2-1 0 0,3-2 0-1,-2 4 0 3,-2-5 0-5,-2 5 0 4,-2 0 0-5,-3-2 0 5,3 2 0-1,1-4 0 0,-3 5 0 0,2-6 0 0,2 2 0 2,5-7 0-4,-2-8 0 1,1-11 0-2,4-13-4 3,1-3-15 0,-1 1 2-1,-3 4-4 1,3 10-21 0,1 10-18-1,5 6-88 0,9 16-71 3,-15 0-84-4,10 14-440 2</inkml:trace>
    </iact:actionData>
  </iact:action>
  <iact:action type="add" startTime="26047">
    <iact:property name="dataType"/>
    <iact:actionData xml:id="d8">
      <inkml:trace xmlns:inkml="http://www.w3.org/2003/InkML" xml:id="stk8" contextRef="#ctx0" brushRef="#br0">19588 14962 695 0,'0'0'382'3,"0"0"-280"3,0 0-5 2,0 0-36 0,0 0-41 0,0 0 8-2,0 0 16 2,43 76 0 0,-35-68-10 1,5-2 1-3,1 0-8 2,9 1 4 1,-4-1-19-3,1 2 9 0,3 1-5 3,-1-1 0-1,-1 0-1 0,3 0 0-3,-1 0-2 3,-2-3-2 0,0-3 8 0,-4 5-9-1,6 2 8 2,-4-5-13-2,7 3 7 2,1 0-6-3,1-5 7 11,3 5 1-16,1-2-1 5,8-5 5 0,4 0-12 2,1 0 14 1,3 0-8-2,9 0 13 0,6 0-7 0,1 0-2 1,8 0 1 1,-7 0-1-1,7 0-3 2,-7 0-1-6,7 0 1 6,-3 0-6-7,4-2 1 4,1-4-7 2,1 2 4-2,-2-1-4 0,-1 1 4 0,0 0 0 2,-7 4-5-1,-1 0 0-1,4 0 0 0,-4 0 0 2,-1 0 0-2,1 0 0-1,0 0 0 2,0 0 0 2,-1 0 0-4,5 0 0 0,-2 0 0 2,5 0 0 0,-5 0 0 7,5 0 0-14,-5 0 0 7,2 0 0-2,1 0 0 1,-1 0 0-1,3 0 0 3,3 0 0-1,-1-6 0 0,3 1 0-1,3 3 0 0,3-1 0 2,0 3 0-2,0 0 0-1,-3 0 0 3,-3 0 0 1,-3-3 0 1,-2 3 0-9,-5 0 0 6,-1 0 0-2,3 0 0 3,1 0 0-4,1 0 0 5,2 0 0-4,-7 0 0 4,0 0 0-7,0 0 0 6,-5 0 0-1,-2 3 0 0,3 0 0-1,-3-1 0 0,5 6 0 2,-2-1 0-2,2-3 0-1,-5-1 0 2,-3-3 0 0,2 0 0 0,-2 0 0-2,4 0 0 2,-1 0 0 0,-3 0 0 0,-2 0 0-2,-1 0 0 3,-1 0 0-2,1 0 0 1,1 0 0-2,2 0 0 2,4 0 0 0,9 0 0 0,-1 0 0-1,9 0 0 0,1 0 0 4,-7 0 0-7,8 0 0 3,-6 2 0 1,5 8 0 0,-5-3 0 0,-3 5 0 2,-1-4 0-1,0-1 0-6,-8-1 0 5,1-3 0-3,-3 0 0 4,2-3 0-2,1 0 0 2,4 0 0-3,4 0 0 2,-1 0 0-1,4 0 0 5,-5 0 0-5,5 0 0 2,-4 0 0-6,-7 0 0 5,-1 0 0-2,-2 0 0 2,3 0 0-1,6 0 0 1,-6 0 0-2,-4 0 0 2,-4 0 0 4,-2 0 0 3,-3 0 0-14,4-6 0 3,-10-3 0 3,1 1 0 2,-5 4 0-3,-7-1 0 1,1 1 0 0,-5-2 0 4,1 2 0-4,-1-2 0-2,0 0 0 4,1-1 0-1,-1 0 0-3,1 3 0 2,-1 0 0 1,0 2 0 3,1 2 0-6,-1-3 0 3,1 0 0-1,-1 3 0 1,-5-6 0-3,8 6 0 4,-5-2 0-1,8 2 0 1,1 0 0-4,4 0 0 4,5 0 0-2,0 0 0 2,2 0 0-3,-7 0 0 1,0 0 0 2,-8 0 0-2,-5 0 0-1,-4 0 0 2,0 0 0 0,-2 0 0-1,-1 0 0 0,0 0 0 1,-4 0 0 2,0 0 0-2,3 0 0-2,-1 0 0 1,-5 0 0 0,-1 0 0 1,-1 0 0-3,-4 0 0 3,-1 0 0 0,-1 0 0 0,3 0 0-1,1 0 0 1,0 0 0 0,7 0 0 1,-3-15 0 0,5-2 0 0,-2-9 0-6,2-1 0 4,-4-6 0 0,2 1 0 1,-1 2 0-1,0-1-4 2,-3 8 2-3,-2 4 1 1,-5 12-10 1,1 2-45 0,-4 5-35-2,0 0-81 2,0 0-107 0,0 0-116 0,0 0-635-1</inkml:trace>
    </iact:actionData>
  </iact:action>
  <iact:action type="add" startTime="29271">
    <iact:property name="dataType"/>
    <iact:actionData xml:id="d9">
      <inkml:trace xmlns:inkml="http://www.w3.org/2003/InkML" xml:id="stk9" contextRef="#ctx0" brushRef="#br0">4778 18605 765 0,'0'0'164'2,"0"0"-34"5,0 0 1 1,0 0-55 0,0 0 15-2,0 0-16 2,0 0-35 1,15 90-12-2,-15-46 3 0,3 2-18 0,-2-1 4 1,-1-8-4 0,0-1 7-2,0-6-4 2,6-11-9 0,-3 1 3 0,1-3-9-2,0-17 6 2,-4 5-4 1,7-5-3-3,2 0 5 2,9 0-5 0,6 0 9 0,7 0 6-1,6 0 17 0,5-11-11 1,5 5 5 0,3 1-11 5,1-1 9-12,0 3-10 7,2-8 16 4,-2 5-14-4,-1 1 5-3,-2 5-2 3,-3 0-9 0,-6 0 7-2,2 0-13 0,0 0 14 1,6-2-17 2,8-4 8 1,7-10-7-4,8 2 5 1,5-6 4 1,-6 4-2-2,2 3 3 2,-12-4-8 0,-4 4 9 1,-3 7-9-4,0-5 8 1,0 8-12 3,-2-2 10-2,0 5-9 1,-2 0 2-2,-1 0 3 3,1 0-6-1,-6 0 4 0,1 0-3-3,0 0 3 4,-6 0-4-2,-2 0 0 1,2 0 0-2,2 0 0 3,-3 0 0-2,5 0 0 2,-1 0 0-4,8 0 0 4,0 0 0-2,7 5 0 1,-2 1 0-2,-6 2 0 3,-1-2 0 0,-3 0 0-1,0-1 0-1,-1 3 0 1,3-8 0-1,4 0 0 2,2 5 0-5,7-5 0 3,4 0 0 1,-1 0 0 0,-2 0 0-2,3 0 0 3,-3 0 0-1,6 0 0-1,0 0 0 0,4 0 0 0,6 0 0 2,0-11 0-4,-3-2 0 4,1 1 0-2,-4-1 0 1,-4 9 0 0,-7-11 0-2,-6 10 0 2,-4 5 0 1,-6-7 0-5,2 7 0 5,-2 0 0 1,1 0 0-2,0 0 0 0,8-4 0 0,4-2 0-3,-1 4 0 2,1-3 0 2,3-1 0-4,-3 6 0 4,1-6 0-2,-1 0 0 0,0 6 0 2,-1 0 0-1,-4 0 0 0,-3 0 0 1,8 0 0-2,-2-2 0 3,-2-1 0-9,7 0 0 7,-6 3 0 1,0 0 0-1,6 0 0 0,-7 0 0-1,1 0 0-1,-1 0 0 2,-4 0 0-1,1 0 0 1,4 0 0-2,0 0 0 2,6 0 0 1,0 0 0-2,2 3 0 0,1 2 0 2,0 1 0-1,2 0 0 0,-2-6 0 1,6 6 0-4,2-6 0 1,2 5 0 0,-2-3 0 2,2 4 0 0,-5-6 0 1,2 4 0-2,-2 3 0 0,-5-7 0 0,-4 0 0 2,0 0 0-4,-2 0 0 4,0 0 0-2,4 0 0 1,-4 5 0-2,0-5 0 2,-1 0 0 2,-4 0 0 0,5 0 0-5,-2 0 0 1,2 0 0 2,0 0 0 0,-3 0 0-2,1 0 0 1,5 0 0 3,4 0 0-4,0 0 0 0,3 0 0 2,2 0 0 1,-7 0 0 0,-5 0 0-1,-3 0 0 0,-8 0 0-1,7 0 0 0,-6 0 0-3,4 0 0 4,-2 0 0 1,4 0 0-2,-1 0 0 1,5 0 0-2,0 0 0 2,3 0 0 0,0 0 0-2,-1 0 0 2,2 0 0 0,1 0 0 0,-2 3 0-2,-3 1 0 6,-1 8 0-5,-8-7 0 2,0-5 0-4,-7 3 0 0,-4 0 0 3,1-1 0 0,-10-2 0-2,-6 0 0 3,0 0 0-2,-5 0 0 2,4 0 0-4,-5 0 0 4,6 0 0-2,-2 0 0 2,3 0 0-4,0 0 0 7,-4 0 0-5,-4 0 0 1,-12 0 0-3,5 0 0 3,-6 0 0 0,0 0 0-1,0 0 0 1,0 0 0-3,0 0 0 4,0 0 0-2,0 0 0-1,0 0 0 3,0 0 0 0,0 0 0-2,5-29 0 4,1-15 0-7,7-6 0 5,-3-3 0-1,4 8 0-2,-1 11 0 1,1-3 0-1,0 12 0 3,5 1 0 0,3 4-42-3,-1-1-82 3,-1-1-114-1,-12 17-109-3,7 5-277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0T22:23:41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72">
    <iact:property name="dataType"/>
    <iact:actionData xml:id="d0">
      <inkml:trace xmlns:inkml="http://www.w3.org/2003/InkML" xml:id="stk0" contextRef="#ctx0" brushRef="#br0">17536 5770 0 0,'0'0'926'15,"0"0"-769"-14,0 0-35 15,0 0 4-16,0 0-47 17,185-40-20-17,-120 28-10 12,7 5 2-11,10-1 3 17,9 8-15-18,9 0 10 11,8 0 2-10,0 0-26 18,-3 0 4-19,-15 0-12 0,-14 0 16 21,-15 0-14-21,-22 0-1 8,-13 0-10-4,-21 0 1 7,-5 0 4 2,0 0-4-12,0 2-8 17,0 0 1-17,-3 9-4-1,-49 8 0 14,-32 4 2-13,-45-3 5 12,-29-8-2 6,-5-7-2-19,-5-5 0 0,16 6-1 13,18 2 0-12,26 3 0 14,27 4-1-15,26-3-2 18,19 3 6-17,25-11-3 16,7-4 3-17,4 0-2 0,0 0 4 16,0 0 13-16,38 0 2 12,58 0-8 6,41 4-11-18,18-1 2 0,10-2 0 11,-10-1-1 10,-14 4 22-20,-21-4-19-1,-23 0-5 11,-21 0 0-11,-28 0 0 13,-18 0 0 9,-20 0 0-21,-10 0 0 2,0 0 0-3,0 0 0 7,0 3 0 10,-48 5 0-16,-34 3 0 13,-34 3 0-14,-15-9 0 13,10-2 0-12,11-3 0 16,21 2 0-17,20-2 0 14,27 0 0-13,16 0 0 18,18 0 0-19,8 0 0 0,0 0 0 14,46-2 0-13,47-31 0 15,37-2 0-16,18 9 0 14,3 12 0-13,-14 14 0 16,-21 0 0-17,-28 0 0 12,-30 0 0-9,-31 0 0 14,-14 0 0-17,-13 0 0 2,0 0 0 9,0 4 0 5,0 21-32-16,-21 15-141 13,-1-18-87-12,-2 9-175 14</inkml:trace>
    </iact:actionData>
  </iact:action>
  <iact:action type="add" startTime="12634">
    <iact:property name="dataType"/>
    <iact:actionData xml:id="d1">
      <inkml:trace xmlns:inkml="http://www.w3.org/2003/InkML" xml:id="stk1" contextRef="#ctx0" brushRef="#br0">21674 8388 400 0,'0'0'174'12,"0"0"-18"-12,0 0 5 20,0 0-5-19,0 0-16 8,0 0 33-7,149-22-22 13,-72 22-15-15,26 0-15 17,18 5-24-16,16 2-28 12,11-4-17-13,7-3-13 16,1 0-17-15,-1 0-22 13,-9-17 0-13,-7 3 0 1,-18 0 0 10,-17 9 0 2,-18-3 0-13,-19 3 0 18,-15 1 0-18,-17 1 0-1,-15 1 0 15,-17 2 0-14,-3 0 0 13,0 0 0-14,0 0 0 15,0 0 0-14,-24 0 0 18,-44 0 0-19,-35 16 0 1,-44 6 0 11,-22 0 0-1,-17-1 0-10,-6-1 0 17,0-1 0-17,10-5 0 3,22 0 0 7,23-6 0 2,42-3 0-13,40-1 0 18,28-2 0-17,16-2 0 0,11 0 0 9,35 0 0 10,73 0 0-19,55 0 0-1,36 0 0 13,31 0 0-13,-9 0 0 14,-5 0 0 4,-20-2 0-18,-31 2 0 0,-29 0 0 14,-46 0 0-14,-38 0 0 18,-31 0 0-18,-19 0 0 14,-2 0 0-13,-17 0 0 18,-62 12 0-19,-40 8 0 0,-36-1 0 15,-3-8 0-15,2-8 0 16,19-3 0-16,28 0 0 11,26 0 0-8,34 0-32 8,25 10-153 4,24 2-111-14,11 2-214 15</inkml:trace>
    </iact:actionData>
  </iact:action>
  <iact:action type="add" startTime="14209">
    <iact:property name="dataType"/>
    <iact:actionData xml:id="d2">
      <inkml:trace xmlns:inkml="http://www.w3.org/2003/InkML" xml:id="stk2" contextRef="#ctx0" brushRef="#br0">18029 6017 260 0,'0'0'147'2,"0"0"-10"10,0 0 48 3,0 0-21-15,0 0-56 18,0 0-10-18,0 0-21 14,8 68-22-13,-8-39 1 16,-25 6 5-17,-5 2-11 0,-5 5-2 17,-8 7-11-17,-6-1-1 13,-9 2-11-13,-5 2-4 17,-5-6-1-16,-4 7 1 17,2-4-1-18,-5 0-5 0,6 3 8 15,7 0 5-14,0 6 4 14,8-5 0-15,-4 7 5 11,3-4-14 2,-3 3 1-12,1 2-11 22,2 13-1-21,-5 5 0-2,5 12-5 7,6 5 9-4,2 2-8 12,5 0 9-15,0 6-11 14,4 3 3-14,5 3-6 15,4 5-1-13,5 2 4 13,5-2-5-14,1-1 4 12,0-4-5-13,-1-4 4 16,2 7-2-16,7-5-2 18,1 0-2-18,3-5 0 13,-1-4 0-13,4 3 1 18,-4-2-3-18,3 5 3 11,-6-4-1-9,4-8 2 19,-1-8-1-21,4-3 5 0,3-3-2 11,0-2 0-7,0-4 3 6,0 0-4 9,0-4 1-19,7 0-1 0,8 0 1 12,3-4 3 6,-1 4-1-18,5-4-1 1,1 1-1 13,1 3-1-14,-3-7-1 14,-3 2 4-13,4 4-1 17,-1 3-3-18,3 5 0 13,0 3 2-12,4-2 0 17,-4-8 0-17,-6-7 4-1,-2-13-6 15,-1-2 4-14,-6-3-3 12,-4-8-1-12,2-1 2 13,-4-8 1 9,1 9-4-21,4 8 3-2,0-3 0 0,2 6-1 10,0 2 0 3,2 6-1-12,10 10 0 10,2 7-1 8,-3-10 4-19,-3-9-6 0,-5-15 8 12,-6-6-9-11,0-1 8 15,-4-5-8-16,-1-6 6 18,6-1-2-17,-6-5 0 11,1-9 1-11,-3 2-3 14,0-7 3-14,0 0-4 13,0 1 6-13,0-1-8 18,0 0 5-19,0 6-1 0,0 4-2 15,0 8 3-14,0 2-1 11,0 5 4 5,0 0-6-17,2 2 6 0,-2-5-4 14,5-8 2-12,-5-11-2 14,0-3 1-16,3 0 0 17,-3 0 0-16,3 0-1 0,-3 0 1 15,0 0-4-16,0 7 2 10,0 10 1 8,8 8-3-18,1 8 7 13,2 2-7-12,3-7 4 14,-8-3-12-15,-3-9 12 17,-3-1-10-17,0 14 8 1,0 9 1 12,0 6-3-11,4-3 8 12,-3-3-6-14,6-9 4 14,-4-10-2-12,0-7 0 15,-3-8-1-17,0-4 0 14,3 0-6-13,-3 0-2 13,0 0-2-14,0-9 10 17,0-29-2-16,-24-15-1 17,-9-9 4-18,-10-3-2 0,-5-2 0 15,-2 4-3-15,0 8 4 17,0 9-15-17,4 20 7 15,6 6-11-15,15 13 12 11,-1 3-5-7,5 1 13 7,6 0 0 3,3 3 1-14,0-2-2 19,6 2 3-19,3 0 0 0,-1 0-1 16,4 0 3-15,0 0-3 14,0 0 5-14,0 0-3 11,0 0 1-11,0 0 6 15,0 0 9-16,0 0 10 16,0 0 7-15,23 27 2 12,8 11-33-13,7 3 14 20,1-5-10-20,1 3-9 0,2 1 0 14,5 4 0-14,-2 3 0 14,0 2 0-13,-4-9 0 18,-7-7 0-19,-2-8 0 17,-11-12 0-16,-7-7 0 16,-4-6 0-16,6 0 0-1,5 0 0 12,14-36 0-11,12-26 0 11,-4-22 0-9,0-12 0 8,-1 0 0 3,-5 14 0-13,-2 12 0 13,-10 24 0-13,-9 20 0 13,-5 12 0-13,-11 11 0 17,0 3 0-18,0 0 0 1,0 17-60 11,0 35-171 5,0-15-202-16,0 6-56-1</inkml:trace>
    </iact:actionData>
  </iact:action>
  <iact:action type="add" startTime="16238">
    <iact:property name="dataType"/>
    <iact:actionData xml:id="d3">
      <inkml:trace xmlns:inkml="http://www.w3.org/2003/InkML" xml:id="stk3" contextRef="#ctx0" brushRef="#br0">15855 14774 603 0,'0'0'273'1,"0"0"-82"16,0 0-100-16,0 0 17 11,0 0-29-11,176 16 20 15,-109-15-28-16,21 5 0 16,18-2-11-15,24-4-6 19,20 0-3-18,12 0-20-2,6 0 0 11,1-11-5-10,-10 2 4 11,-5 2-6-8,-12 7 3 8,1 0-18-11,6 0-1 11,7 0 3 7,14-4-4-19,-3-11-2 0,-1-2-3 13,-7-5 7-11,-12-4-6 12,-7-1 7-14,-16 8-10 15,-14 0 8-14,-13 10 0 16,-9 7 0-17,-9 2 3 15,-3 0-11-15,-3 0 11 14,-7 0-10-14,-1 0 2 14,-7 6 2-13,-4 2-6 19,-9 3 2-20,1 2 4 0,-8 1-2 15,-2-5-3-15,-7 1 0 17,-7-5 0-16,-4 0 0 13,-1-1 0-13,5-1 0 13,-3 0 0-13,2-1 0 11,-6 2 0-11,-5-4 0 21,-7 1 0-22,0-1 0 0,-3 0 0 12,0 6 0-10,0 2 0 8,-31 9 0 13,-41 4 0-22,-35-1 0-1,-30 1 0 7,-37-2 0 7,-23-2 0-14,-26 0 0 28,-7-1 0-28,-7-5 0 0,3 3 0 0,17-1 0 9,21 7 0 5,21-2 0-14,18 1 0 13,8 1 0-12,4-9 0 17,-6 1 0-18,7-8 0 14,0 4 0-13,14 1 0 14,0-1 0-15,11 5 0 19,0 1 0-18,2 3 0-1,18-2 0 13,6 2 0-13,11 3 0 14,15-7 0 0,17-5 0-12,17 1 0 1,14-9 0 15,14 0 0-17,0 0 0 8,5 0 0-9,0 0 0 13,0 0 0 5,0 0 0-17,0 0 0-1,0 0 0 13,0 0 0-13,0 0 0 17,0 0 0-17,0 0 0 17,41-11 0-17,16-2 0 13,24-5 0-13,28-3 0 15,33-6 0-15,25-4 0 18,15-3 0-17,10 7 0 0,-3 11 0 12,-10 5 0 5,-11 3 0-18,-10 7 0 0,5-3 0 19,8-2 0-18,18 0 0 1,7 2 0 11,3-2 0-11,-12 1 0 8,-22 5 0 1,-22 0 0-10,-18 0 0 18,-13-6 0-17,-4 0 0 9,2 1 0-10,2-9 0 12,-5 1 0-13,-3-8 0 15,-9-2 0-14,-10 3 0 14,-15 5 0-15,-12 1 0 19,-13 3 0-19,-8 3 0 2,-13 0 0 13,-7 5 0-14,-6 0 0 8,-7 0 0 9,0 3 0-18,-4 0 0 17,3 0 0-16,-3 0 0-1,0 0 0 13,0 0 0-12,0 0 0 15,-11 0 0-16,-33 0 0 18,-5 0-77-18,-8 3-143 13,36-3-197-13,9 0-611 18</inkml:trace>
    </iact:actionData>
  </iact:action>
  <iact:action type="add" startTime="18305">
    <iact:property name="dataType"/>
    <iact:actionData xml:id="d4">
      <inkml:trace xmlns:inkml="http://www.w3.org/2003/InkML" xml:id="stk4" contextRef="#ctx0" brushRef="#br0">22909 8856 415 0,'0'0'177'1,"0"0"-20"11,0 0-33-11,0 0 0 16,0 0-31-17,0 0-1 16,0 0-18-15,39 24 18 0,-12 22-14 8,5 17-2 14,9 12-3-23,-1 13-15 0,2 16-2 12,7 18-18-12,-1 17 0 12,6 15-23 8,1 13 5-20,10 13 0 0,-2 12 1 12,5 3 0-9,-3-1-11 10,-3-6 4-12,-4 4-8 12,-3-4 0-11,0 6-2 18,-3 8-2-20,-1-5-2 2,0 9 1 7,-2-1-1 10,-1-1 5-19,-4-10-4 18,-6-12-1-18,0-11 0 0,-9-19 0 14,-2-7-1-13,-4-9 1 12,-8-7 0-11,-3-11-1 11,0-3 2-10,-6-2-1 12,4-4 1-15,-6-4-2 11,7-2 5-9,1-8-7 11,-7-7 5 3,5-9-2-15,-1-2 0-1,-2-10 1 16,-2 0-2-15,-2-7 5 14,-3-5-4-14,0-6 3 12,0 6-6-13,0 2 5 14,0-3-3-13,0-12 1 16,0-15 0-17,0-13-1 13,0-9 2-12,0-2-2 16,0-3 3-17,0 0-3 17,0 0 5-16,0 0-5 0,0 0 2 13,0 0-1-14,0 0 0 17,0 0 0-17,0 0-3 15,0 0 7-15,0 0-8 16,0 0 7-15,0 0-6 15,0 0-3-16,0-3 0 11,0-33-7-11,-24-21 10 22,-14-14 3-22,-3-12-9 0,-13 4 0 12,-1 9-12 3,3 7-8-15,-4 16-10 14,8 15 9-13,15 12 6 15,8 9 19-16,11 6 3 1,7 5 1 13,1 0-1 0,3 0 4-14,3 0 4 19,-4 0-5-19,4 0 12 1,0 0 15 12,0 22 25-13,0 16-22 14,23 8-7 4,9 6 10-17,5 6-5-1,2-3 14 15,5 1-7-14,-4 3-9 11,-1-8-27-11,1-2 0 17,-8-4 0-18,5-11 0 18,-6-3 0-18,-4-12 0 1,-3-7 0 15,-2-12 0-15,5 0 0 5,12 0 0 12,18-37 0-16,10-20 0-2,7-17 0 12,-11 1 0 3,-6 4 0-14,-6 19 0 18,-19 21 0-18,-5 12 0-1,-5 17 0 15,-9 0 0-14,1 31-74 11,-4 39-167-12,-10-23-136 14,0 7-206-14</inkml:trace>
    </iact:actionData>
  </iact:action>
  <iact:action type="add" startTime="19678">
    <iact:property name="dataType"/>
    <iact:actionData xml:id="d5">
      <inkml:trace xmlns:inkml="http://www.w3.org/2003/InkML" xml:id="stk5" contextRef="#ctx0" brushRef="#br0">22652 17040 300 0,'0'0'302'1,"0"0"-130"13,0 0 0-14,0 0-62 18,0 0-11-17,0 0 1-1,179 0 6 14,-132 3 14-14,8 5-50 14,7-1 7 4,5 0-26-18,11-2-7 0,7 0-9 13,6-5-11-13,9 0-1 17,6 0-8-17,7 0 4 17,5 0-3-17,8 0 4 14,2 0-5-14,8 0 0 19,2-7-8-19,-1-3 1 0,-2-8-1 12,-14 7-4 1,-11 4-4-12,-11 0 5 16,-1 5 5-16,-4-1-2 13,3 3 1-12,2 0-5-2,1 0 3 13,0 0-5 5,3 0 0-18,5 0 1 0,-6 0-2 12,6 0 10 7,-8 0-6-19,-6 0 6 0,-8 0-4 14,-4 9 6-14,-4-1-4 18,-11 0-4-18,3 0 4 13,0 0-8-12,6-1 7 13,6-2-4-14,8-3 2 18,5-2-5-18,-4 0 0 18,1 0 0-18,-16 0 0 0,-9 0 0 16,-10 0 0-16,-13 0 0 17,-6 0 0-17,-8 0 0 14,-8 0 0-13,-6 0 0 8,-5-2 0 15,-5 2 0-23,1 0 0-1,-4 0 0 1,0 0 0 6,-3 0 0 7,0 0 0 4,0 0 0-18,-41 0 0 0,-41 12 0 14,-35 5 0-13,-40 2 0 18,-23-7 0-18,-25 2 0 0,-12-1 0 9,-2 3 0 3,-2-5 0-12,9 2 0 18,8-1 0-19,16 2 0 1,13-7 0 12,15 3 0 5,9 3 0-17,-3-2 0-1,0 1 0 18,2 5 0-16,4-3 0 9,4 5 0-10,7-6 0 13,-5 4 0-13,5-1 0 10,6 1 0-10,9 0 0 16,17-12 0-14,10-2 0 7,12-3 0-10,14 0 0 18,11 0 0-17,9-3 0 13,8-2 0-14,12-2 0 13,8-1 0-12,6 8 0 17,6-2 0-18,5 2 0 2,4 0 0 12,0-2 0 0,0 2 0-14,0 0 0 18,0 0 0-18,0 0 0 0,0 0 0 20,0 0 0-20,0 0 0 10,0 0 0-9,18 0 0 13,19 0 0-14,10-5 0 17,6-7 0-17,12-2 0 16,13 1 0-16,13 2 0 18,14-1 0-17,-2 7 0-1,0 2 0 14,-3 3 0-13,-1 0 0 9,11 0 0 8,25 0 0-14,29 8 0-4,29-2 0 11,31-6 0-10,13 0 0 11,-3 0 0 7,-12-6 0-19,-18-7 0 0,-25 2 0 13,-18-2 0-11,-9-4 0 14,-12-2 0-16,-12 2 0 14,-9 4 0-14,-16-7 0 15,-6 4 0-15,-2 3 0 15,-8 2 0-15,2-1 0 19,-7 5 0-19,-5 1 0 16,-2 1 0-16,-13-1 0 23,-3 3 0-23,-8-2 0 0,-7 5 0 3,-10-5 0 16,-10 2 0-17,-6-1 0-1,-7 2 0 9,-5 2 0 7,1 0 0-17,-4 0 0 2,0 0 0 11,-2 0 0 4,5 0 0-17,-4 0 0 0,-2 0 0 22,0 0 0-21,0 0 0-1,0 0 0 13,0 0 0-3,-22 6 0-9,-33 21-155 18,20-14-151-18,-5 3-118 9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1:39:50.95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5" units="cm"/>
      <inkml:brushProperty name="height" value="0.055" units="cm"/>
    </inkml:brush>
  </inkml:definitions>
  <iact:action type="add" startTime="40625">
    <iact:property name="dataType"/>
    <iact:actionData xml:id="d0">
      <inkml:trace xmlns:inkml="http://www.w3.org/2003/InkML" xml:id="stk0" contextRef="#ctx0" brushRef="#br0">2762 2668 460 0,'0'0'227'6,"0"0"-61"2,0 0-37-2,0 0-66 4,0 0-28-4,0 0-4 3,0 0 9-4,23-1 3 4,-12 1-11-2,-3 0 9 1,5 0-11-2,3 0 13 2,3 4-18 0,4 8 23 0,4-4-23-2,4 4-3 2,5 0 2 0,9 2-12 0,5 3 1-2,-1 0-9 5,5-2 10-4,-6 1-14 1,4-1 4-3,-7-5-2 5,-3 1-1-3,-5-3 0 3,-3-4 0-7,-10-3 0 6,-6-1 2-1,1 0 4-1,-8 0-4-1,-1 0-2 2,0-1 4 0,-8-19-8 0,3-3 3-2,-5-6 0 3,0 2-1-2,0-1 2 2,0 1-5-5,0 3 8 5,0-2-5-1,0 2 6 0,0 5-10-3,0 2 6 6,0 7-1-6,0 1 0 5,0 2 0-4,0-3-1 1,4 3 5 0,17-3 2 2,2 3-5-3,1 2 10 2,5 1-6 1,2 4 1-1,2-2-2 0,3 2 0-2,1 0 3 2,2 0-5 0,1 0 7-2,4 0-8 2,-5 8 7 0,-1 2-3 0,-1-3-6-2,-3-2 3 3,-3 0-2-2,-4-2 1 3,-5 1-1-7,4-1 1 6,-1-1 3-2,-1-2 0 1,-4 2-3-2,-1-2-1 2,-3 0 5-1,-9 0-6 3,4 0 1-6,-5 0 0 5,-6 0 0-1,3 3 2 0,0-3-5-3,-1 2 7 3,5 1-5 1,0-3 7-1,5 4-10-3,-7-4 5 5,5 1-1-3,2 8 0 1,5-4 0-2,5 4-2 2,6 3 5 0,-1-2-2 0,6 0 0-1,-2-1-1 0,-7-1 6 2,-12-5-5-2,-2 0-1-2,-10-2 3 4,0-1-3-1,0 0 3 0,0 0-6-2,0 0 7 2,0 0-6 0,0 0 7-1,0 0-10 0,0 0 3 2,0 0 1-2,0 0-2 2,0 0 0-4,-3 0-1 3,-22-12 8 1,1-5-5-2,-3 2 3-2,-4-8-4 4,4 3 4 1,2 1-4-3,-2-2 2 0,0 2 0 1,0-6-2-2,5 6 4 3,-2 0-5-4,8 2 7 3,1 6-6 0,6-2 7 0,0 5-10-2,3 2 7 5,-1 3-3-7,7 1 1 5,0 2 0-3,0 0-1 2,0-3 3 0,0 3-1 1,0 0 0-4,0 0-2 3,0 0 7 1,0 0-6-2,0 0 4-1,0 0 15 2,0 0 8-1,0 0-7 1,7 3 6-1,24 11-25 1,6 4 4 0,-5 1 1 0,5-3-7-2,-5 3 3 4,3-4-2-3,-2 1 2 0,-5-3-2-1,-4 3 0 2,-3-6 4 0,-12-3 1 0,-2-4-4-2,-7 1 2 2,0-4 2 1,0 0-6-2,0 0 1-2,0 0 0 4,0 5-2-1,0 2 4 0,0 10-4-3,-21 3 7 4,-8-4 2-1,3 0-3 1,-1-2 9-4,-4-3-12 5,7 1 7-3,-2-5-8 2,12-2 4-6,0 0-8 6,13-1 9-1,-2-4-6-1,3 3 3 0,0-3-4 0,0 3-24 3,0 1-57-4,0 5-67 0,0-9-83 3,3 0-373-1</inkml:trace>
    </iact:actionData>
  </iact:action>
  <iact:action type="add" startTime="43236">
    <iact:property name="dataType"/>
    <iact:actionData xml:id="d1">
      <inkml:trace xmlns:inkml="http://www.w3.org/2003/InkML" xml:id="stk1" contextRef="#ctx0" brushRef="#br0">287 1517 642 0,'0'0'99'5,"0"0"11"3,0 0-34 0,0 0-25-2,0 0-14 3,-3-140 9-2,0 121 1-1,-1 0-6 3,2 0 1-2,2-1-14 2,0 4 0-4,0 0-7 4,0 5 15-2,0 0-23 1,0-2 15-2,0 4-7 4,2-4 15-4,20 4 0 3,5-1-8-3,4 3-7 1,3 0-20 1,-1 4 9 0,-2 1-9-1,-3-5-2 0,-4 5-4 3,-3-6-25-4,0 1-63 3,-5-5-59-2,-2 1-3 1,-14 5-158 0,0 6-315-3</inkml:trace>
    </iact:actionData>
  </iact:action>
  <iact:action type="add" startTime="43641">
    <iact:property name="dataType"/>
    <iact:actionData xml:id="d2">
      <inkml:trace xmlns:inkml="http://www.w3.org/2003/InkML" xml:id="stk2" contextRef="#ctx0" brushRef="#br0">921 1132 688 0,'0'0'173'4,"0"0"-83"4,0 0-1 0,0 0-76-2,0 0 1 2,0 0 33 0,-19 24-17 0,-4 5 8 0,3 5-3-1,1 1-4 0,4 3-18 2,6-3 2-2,4-1-6-1,5-8-2 2,0 0 8 0,0-6-10 0,0-13 5-2,0 2-7 2,17-9-3 0,4 0 1 1,3 0 0-4,-4 0-1 3,0-14 1 0,-7-8-1 0,-1-8-2-2,-3-3-3 2,-4 5 10 0,0 6-6 0,-5 13 4 0,2 6-5-2,1 3 6 4,-3 0-2-6,0 0 4 4,0 0 3 0,0 0-4 0,6 7-2-2,2 15 4 2,5 4-5 0,0-2 7 0,-5-5-6-1,2-9-6 0,-7 1-15 1,3-8-25 0,-5 3-19-2,7-6-34 2,-2 0-32 0,-6 0-146 0,0 0-183-2</inkml:trace>
    </iact:actionData>
  </iact:action>
  <iact:action type="add" startTime="44397">
    <iact:property name="dataType"/>
    <iact:actionData xml:id="d3">
      <inkml:trace xmlns:inkml="http://www.w3.org/2003/InkML" xml:id="stk3" contextRef="#ctx0" brushRef="#br0">1275 1133 330 0,'0'0'247'6,"0"0"-137"2,0 0 15 0,0 0-55-2,0 0-20 2,0 0 11 0,0 0-4 0,13-4-15-1,-13 4 5 0,-18 10-27 3,-3 7 18-6,2 2-13 4,1 3-15 0,1 5 13 0,4 1-15-2,9 1 9 2,4 2-12 0,0-4 10 0,0-3-14 1,0-7 4-4,0-11-5 3,3-6 0 0,18 0-11-2,-1 0 10 2,7-33-7 0,-6-12-7 0,-7-6 5 0,-1-9-5 1,-11 2 11-4,-2 1-7 4,0-3 5-4,0 2-1 3,0 5-4 2,-8 5 4-2,-8 13-3 0,4 12 6-3,6 10 8 4,-1 5-7-1,-1 0 10-1,3 2-11-2,4 6 4 4,-2-3 0-2,3 3 3 0,0 0 7 1,0 0 37-1,0 28-14 2,0 24-12-4,9 15-8 6,13 10 8-5,6 2-17 4,-2-4 5-4,-2-8-6 0,-7-8-2 2,2-13-2 0,-3-7-21-1,-3-9-23 0,-2-9-27 1,4-6-52-1,-15-15-166 1,3 0-311-1</inkml:trace>
    </iact:actionData>
  </iact:action>
  <iact:action type="add" startTime="44969">
    <iact:property name="dataType"/>
    <iact:actionData xml:id="d4">
      <inkml:trace xmlns:inkml="http://www.w3.org/2003/InkML" xml:id="stk4" contextRef="#ctx0" brushRef="#br0">1586 1317 708 0,'0'0'151'6,"0"0"4"0,0 0-108 1,0 0-47 0,0 0-9 1,0 0-79 0,39 20-81-2,-39-20-212 2</inkml:trace>
    </iact:actionData>
  </iact:action>
  <iact:action type="add" startTime="45136">
    <iact:property name="dataType"/>
    <iact:actionData xml:id="d5">
      <inkml:trace xmlns:inkml="http://www.w3.org/2003/InkML" xml:id="stk5" contextRef="#ctx0" brushRef="#br0">1531 880 441 0,'0'0'164'2,"0"0"-107"6,0 0-12-1,0 0-45 1,0 0-76-1,0 0-71 1,-3-48-116 0</inkml:trace>
    </iact:actionData>
  </iact:action>
  <iact:action type="add" startTime="45365">
    <iact:property name="dataType"/>
    <iact:actionData xml:id="d6">
      <inkml:trace xmlns:inkml="http://www.w3.org/2003/InkML" xml:id="stk6" contextRef="#ctx0" brushRef="#br0">1752 1101 23 0,'0'0'455'7,"0"0"-323"-2,0 0 7 3,0 0-48 0,0 0-18 0,0 0 12-1,33 77-29 0,-26-58-15 1,2-4 4 0,-3 1-12-1,1-3 4 0,2-6 1 1,-1 2-4 0,5-2-13-2,0-3-20 2,-4-4-1 0,4 0-1 0,1 0 0-2,-3-22-20 3,2-8 7-2,-9-1-20 3,3 4 9-6,-2 6 12 5,-5 10 10-2,0 5 2 1,0 6 2-2,0 0 4 2,0 0 3 0,1 6 7 0,3 13-9-2,2 2-7 2,0 1 1 0,1 1-2 0,4 4-1-2,4 6-15 2,4-1-3 0,-1-1-20 0,0-9-15-2,-2-11-39 4,-5-8-69-4,-11-3-130 3,0 0-185-4</inkml:trace>
    </iact:actionData>
  </iact:action>
  <iact:action type="add" startTime="45803">
    <iact:property name="dataType"/>
    <iact:actionData xml:id="d7">
      <inkml:trace xmlns:inkml="http://www.w3.org/2003/InkML" xml:id="stk7" contextRef="#ctx0" brushRef="#br0">2270 947 182 0,'0'0'299'4,"0"0"-156"2,0 0-10 4,0 0-55-6,0 0-28 4,0 0 6 0,27-21 10 0,-27 21-39-2,0 0-9 2,-22 14-6 0,1 3 8 0,3 0-6-2,0 6 7 3,2-4-11-2,8-2 4 1,-1-4-1-2,9 1-8 2,0-8 11 0,0 2 6 0,0 3 37-2,0 0-16 3,27 2-31-2,3 1 5 4,1-4 2-8,-5 6 5 5,0-7-9 0,-8 2-3 0,-4 5-8-2,-4 1-5 2,-4 5 4 0,-6 2-6 0,0 2-12-2,0-2-16 4,-30 0-38-2,-16 0-31 0,24-17-66-2,4-2-310 2</inkml:trace>
    </iact:actionData>
  </iact:action>
  <iact:action type="add" startTime="46970">
    <iact:property name="dataType"/>
    <iact:actionData xml:id="d8">
      <inkml:trace xmlns:inkml="http://www.w3.org/2003/InkML" xml:id="stk8" contextRef="#ctx0" brushRef="#br0">281 2644 235 0,'0'0'243'6,"0"0"-61"1,0 0-14 2,0 0-49-3,0 0-42 3,0 0 13-3,0 0-34 3,0 11 11-4,0-11-1 3,0 0-7 0,0 0 10 0,0 0-25 0,0 0 0-2,0 0-27 3,0 0-14-2,0-27 7-1,0-18-10 2,0-8 1 0,-18-14-2 0,-1-9 1 0,1-4 0 0,0-2 2 0,5 9 2 0,5 18 11-3,3 14-14 5,5 16 20-3,0 12-10 2,0 2 4-5,0 5 3 4,0 2-5 0,5-3 5-1,16 2-13 3,4 2 11-5,-1-1-9 5,6 4 9-4,1 0-11 1,-3 0 7 0,4 0-6 1,2 19 3 0,-4 2 2-2,-3 4-7 2,1 2 8 0,-7 0-12 0,-3 3 15-2,-5 3-13 4,-7-1-3-4,-6 7 2 4,0-1-2-6,0 0-2 4,0 3 1 0,-17-5 1 0,-6-1-3-2,-9-1-3 3,9-7 7-2,-4-5-4 1,8-6-17-2,2-4 15 2,4-2-14 0,3-5 8 0,6 2-2-2,4-5-13 2,-4-2 20-1,4 0 1 1,0 0 5-1,0 0 2 2,0 0 8-3,0 0-8 3,8 5 6-3,19 0-7 2,5 7 2 0,2 4 6 0,6 3 1 1,-1 3 10-4,1 0-7 3,-6-3 7 0,4 3-11-2,-9-3 16 2,1 0-11 1,2-2 8-2,-9 2-1-1,-3-3-9 1,-2 0 3 2,-5-5-9-2,-5-2 4 1,-5-6-6 0,-3-2-6-1,0-1-2 1,0 0-16-2,0 0-50 2,0 0-78 0,0 0-39 0,0-10-136-1,0 3-522-1</inkml:trace>
    </iact:actionData>
  </iact:action>
  <iact:action type="add" startTime="49025">
    <iact:property name="dataType"/>
    <iact:actionData xml:id="d9">
      <inkml:trace xmlns:inkml="http://www.w3.org/2003/InkML" xml:id="stk9" contextRef="#ctx0" brushRef="#br0">1044 2427 511 0,'0'0'150'7,"0"0"-23"-2,0 0-13 3,0 0-57 0,0 0 0 0,0 0 16-2,0 0-29 2,13-12 16 0,-13 12-17 0,0 0 13-2,0 0-27 3,0 0-4-2,0 0-15 1,0 0 0-2,0 2 18 2,-11 11-15 0,1 3-3 0,0 3-10-1,0-2 9 0,4-3-4 2,-1-1-5-2,7-1 11-1,0-7-10 2,0 1 0 0,0 2-1 0,0 1 1-2,0 1 2 3,20 4-6-2,1-4 9 1,0-1-6-2,3 3 5 4,-1-7-9-4,-2 3 9 2,-7-3-5-2,-1 1 2 2,-6 2-2 0,1 0 6 0,-5 0-6-1,-3 4 8 0,0 3-7 5,0 2-1-6,0 2 1 0,0-5-1 1,-3-7 0 1,-12 3-1 1,2-10-1-5,5 0-24 5,-4 0-37-1,8 0-49 0,4 0-32-3,0-10-170 5</inkml:trace>
    </iact:actionData>
  </iact:action>
  <iact:action type="add" startTime="49543">
    <iact:property name="dataType"/>
    <iact:actionData xml:id="d10">
      <inkml:trace xmlns:inkml="http://www.w3.org/2003/InkML" xml:id="stk10" contextRef="#ctx0" brushRef="#br0">1394 2540 634 0,'0'0'233'4,"0"0"-75"4,0 0-54 0,0 0-98 0,0 0-6-2,0 0 0 2,82 79-42 0,-82-76-59 0,3-1-232-1</inkml:trace>
    </iact:actionData>
  </iact:action>
  <iact:action type="add" startTime="49725">
    <iact:property name="dataType"/>
    <iact:actionData xml:id="d11">
      <inkml:trace xmlns:inkml="http://www.w3.org/2003/InkML" xml:id="stk11" contextRef="#ctx0" brushRef="#br0">1328 2185 438 0,'0'0'259'3,"0"0"-134"4,0 0-23 2,0 0-65-1,0 0-37-2,0 0-3 2,-9-73-76 2,9 73-16-5,0 0 6 1,0 12-13 3,0-7-44-2,4 5-43 2</inkml:trace>
    </iact:actionData>
  </iact:action>
  <iact:action type="add" startTime="49970">
    <iact:property name="dataType"/>
    <iact:actionData xml:id="d12">
      <inkml:trace xmlns:inkml="http://www.w3.org/2003/InkML" xml:id="stk12" contextRef="#ctx0" brushRef="#br0">1612 2509 395 0,'0'0'123'7,"0"0"13"-1,0 0-40 2,0 0-36-2,0 0-10 3,0 0 6-2,36 40 6 1,-32-40-13-2,-4-9-17 2,3-6-6 0,-3-3-10 0,4 5-14-1,-3 1 6 0,7 5-7 2,1 1 17-2,-3 6-2-1,5 0 11 2,8 0 15 0,2 13-25 0,3 18 1-2,1 1-17 2,-4-4-1 0,-5-3-5 1,-12-9-1-4,0-6-45 3,-4-1-19 0,0-9-65 0,0 0-214-2</inkml:trace>
    </iact:actionData>
  </iact:action>
  <iact:action type="add" startTime="50355">
    <iact:property name="dataType"/>
    <iact:actionData xml:id="d13">
      <inkml:trace xmlns:inkml="http://www.w3.org/2003/InkML" xml:id="stk13" contextRef="#ctx0" brushRef="#br0">1680 1855 418 0,'0'0'221'2,"0"0"-20"6,0 0-78 1,0 0-89-2,0 0 10-1,0 0-5 2,85 67-17 0,-67-23 23 0,0 4-3-2,4 8 0 2,-1 9 10 0,0 4-28 1,-3-4 7-4,1-8-18 3,-7-13 2 0,0-14-13 0,-5-11 4-2,-6-11-2 3,3-8-1-2,-1 0 0 1,3 0 8-1,6-5-4 0,1-14-4 3,-2-3-6-4,2 3 8 0,-6 5-7 2,4 4 2 0,1 2 0 0,0-1 0-2,1 7 2 2,1 2 4 0,2 0 0 1,5 0 19-4,0 21-22 3,0 12-3 0,-2 0-8 0,-4 0-1 1,-5-3-20-2,-4-5-22 1,-6-10-14-2,0 1-40 3,0-16-59-2,0 0-252 2</inkml:trace>
    </iact:actionData>
  </iact:action>
  <iact:action type="add" startTime="53751">
    <iact:property name="dataType"/>
    <iact:actionData xml:id="d14">
      <inkml:trace xmlns:inkml="http://www.w3.org/2003/InkML" xml:id="stk14" contextRef="#ctx0" brushRef="#br1">2330 1796 425 0,'0'0'220'6,"0"0"-131"0,0 0 1 2,0 0-34 0,0 0-26-2,0 0 24 2,37-64 8 0,-31 55-26 1,4-5 5-4,-6-1-1 3,3 5 18 1,-1 1-19-2,1 1 21-1,-2 2-13 3,2 5-8-2,-1 1-3 1,2 0 0-1,1 0-8 0,8 0-18 2,0 10 24-2,8 20-12-1,2 10 13 2,7 10-24 0,2 11 13 0,4 6-7-2,-5 8-11 5,2-2 3-4,-1-4-8 2,1 2 10-4,0-6-9 5,2-6 21-4,1-5-20 4,-5-11 18-6,6-12-20 4,-10-4 11 0,-6-10-12 0,1-6 3-1,-5-6-7-1,-3-2-4 3,3-3-3-2,1 0-19-1,3 0-27 2,-8 0-54 0,3-19-63 1,-20 7-65-3,0 2-254 1</inkml:trace>
    </iact:actionData>
  </iact:action>
  <iact:action type="add" startTime="54366">
    <iact:property name="dataType"/>
    <iact:actionData xml:id="d15">
      <inkml:trace xmlns:inkml="http://www.w3.org/2003/InkML" xml:id="stk15" contextRef="#ctx0" brushRef="#br1">2755 1407 259 0,'0'0'298'5,"0"0"-168"3,0 0-22-2,0 0-19 2,0 0-19 0,0 0-6 1,0 0 4-4,23-44-15 3,-23 42 4 0,2 2-13 0,-2 0 21-2,0 0-7 2,0 0 7 0,0 0-7 0,0 0-10-1,0 14 14 0,0 29-43 3,0 24 8-4,0 12 7 0,0 8 5 5,0 11-21-4,0 8 14 1,-2 0-18-2,-8 3-1 1,-3-6 1 2,7-7-9-1,-2-17 3-2,-1-16-4 3,0-13-1-2,1-12 4 1,8-5-14-2,-1-9 10 1,1-11-6 2,0-4 3-2,0-9-21 3,0 0-13-7,0 0-34 7,-4 0-16-4,4 0-25 4,0 0-107-6,0 0-73 4,0 0-462 0</inkml:trace>
    </iact:actionData>
  </iact:action>
  <iact:action type="add" startTime="62120">
    <iact:property name="dataType"/>
    <iact:actionData xml:id="d16">
      <inkml:trace xmlns:inkml="http://www.w3.org/2003/InkML" xml:id="stk16" contextRef="#ctx0" brushRef="#br2">19525 8010 318 0,'0'0'186'5,"0"0"-56"3,0 0-21 0,0 0-8-1,0 0-19 1,0 0 0 0,0 0-10 0,-23-119-11-1,-6 102-13-1,-14 3 3 3,-9 9-12-2,-11 5 8-1,-11 0-9 2,-7 13-7 0,-11 14-6 0,5 10-21-2,-2 3 4 2,3 13-6 2,14 9 7 0,5 11-2-6,14 7 3 4,11 8 2-1,12 5-2 3,16 3 1-5,10-1-8 3,4 7 9-1,7-3-2 2,34-7-2-2,26-12-5 0,22-21-2 3,28-16 0-4,20-22 0 0,20-15 0 2,9-6 3-1,2-31-1 2,-10-38 1-4,-26-19 9 5,-22-8-10-4,-33 0 21 4,-28-3-14-5,-31-4-7 4,-18-2-3-3,-12-8-3 3,-52 5 2-3,-19 6-7 2,-13 19-23 0,-8 26-72 1,58 57-91-3,13 0-155 0</inkml:trace>
    </iact:actionData>
  </iact:action>
  <iact:action type="add" startTime="63139">
    <iact:property name="dataType"/>
    <iact:actionData xml:id="d17">
      <inkml:trace xmlns:inkml="http://www.w3.org/2003/InkML" xml:id="stk17" contextRef="#ctx0" brushRef="#br2">23717 7885 407 0,'0'0'195'7,"0"0"-66"0,0 0 29 2,0 0-66-4,0 0-28 3,-88-148 3 0,21 139-3 0,-15 9-3-2,-21 12-6 2,-10 35-3 0,-7 15-28 0,19 15 4 0,9 5-17-2,16 8 4 3,21 6-9-2,15 2 0-1,19-2-2 4,21 0-1-3,0-3 14 2,0 1-4-2,37-8 3 0,21-9-2 1,21-16 6 1,21-18-12-4,27-19 7 4,26-24-10-2,22 0-2 1,27-44-3-3,-2-37 2 4,-5-18 1-1,-34-4-1 0,-36 4 5 0,-40 9-7-2,-46-2 4 4,-39-7-4-4,-2-6-2 0,-75-1 0 1,-30 7-4 2,-30 11 2-1,-19 11-35-2,-16 12-13 3,-3 18-52-2,8 20-48 2,124 27-144-5,16 0-461 5</inkml:trace>
    </iact:actionData>
  </iact:action>
  <iact:action type="add" startTime="64183">
    <iact:property name="dataType"/>
    <iact:actionData xml:id="d18">
      <inkml:trace xmlns:inkml="http://www.w3.org/2003/InkML" xml:id="stk18" contextRef="#ctx0" brushRef="#br2">24608 12764 52 0,'0'0'356'5,"0"0"-199"3,0 0-46-1,0 0 6 3,0 0-49-6,0 0-4 4,-65-120 9 0,9 115-7 0,-24 5-21 0,-14 0-6-2,-27 0-6 2,-13 10-9 0,-13 26 14-1,5 11-26 0,11 16 18 1,15 8-22 0,23 9 1 0,15 7 5 0,22 11-3 0,15 10-2 0,21 3 7-2,15 7 8 3,5-6-4-3,17 1 3 6,50-7-7-10,39-10 14 5,44-12-23 2,30-19 2-1,23-24 3-2,16-26-9 2,-12-15 11 1,-16-42 5-2,-28-31 11 2,-34-17-20-4,-36-14 8 5,-23-15-18-4,-33-23 7 0,-31-17-7 2,-6-23 0 1,-61-5-1-2,-27 9-4 0,-14 15-47 3,-23 21-48-4,0 34-77 3,73 107-122-2,9 1-609-2</inkml:trace>
    </iact:actionData>
  </iact:action>
  <iact:action type="add" startTime="65263">
    <iact:property name="dataType"/>
    <iact:actionData xml:id="d19">
      <inkml:trace xmlns:inkml="http://www.w3.org/2003/InkML" xml:id="stk19" contextRef="#ctx0" brushRef="#br2">28902 14707 584 0,'0'0'109'6,"0"0"-2"0,0 0 16 2,0 0-55 0,-212-22-1 0,122 22-23-2,-12 9-12 2,-6 21-11 0,-4 5 4 1,-1 9-3-4,9 7-3 3,5 11-13 0,13 3 9 0,10 12-8-2,20 9 11 2,9 12 1 0,20 25 4 2,12-1 18-2,15 10-2-3,0 1-12 6,22-4-17-5,56-9 21 0,36-7-11 2,48-10-6 1,30-16-9-2,30-22 4-1,9-29 5 3,-3-36 1-2,-16-7 23 3,-37-65-19-6,-34-20 8 4,-37-27-13 0,-39-17-3 0,-41-22-3-1,-24-26-6 0,-24-8-2 1,-63-1 2-1,-30 9-5 1,-29 25-3-1,-24 28-54 3,-14 36-60-4,112 95-77-1,12 0-80 4</inkml:trace>
    </iact:actionData>
  </iact:action>
  <iact:action type="add" startTime="71153">
    <iact:property name="dataType"/>
    <iact:actionData xml:id="d20">
      <inkml:trace xmlns:inkml="http://www.w3.org/2003/InkML" xml:id="stk20" contextRef="#ctx0" brushRef="#br2">17559 18511 559 0,'0'0'206'7,"0"0"-60"1,0 0-26-2,0 0-40 2,0 0-12-1,0 0-14 3,0 0 14-6,0 0-8 4,86 0-12 1,-65 0-3-2,4 0-4-1,5 0 5 2,0 0-22 0,8 0 18 0,-2 0-20-1,4 0 1 0,-5 0 0 1,2 0-4 1,0 0 9-4,-6 0-8 3,1 0 13 2,5 0-15-2,-5 0 6-3,3 0-16 5,2 0 5-3,-5 0 1 2,8 0 2-5,-5 0-1 5,3 0-11-1,2 0 10 0,2 0-11-2,0 0 12 2,5 0-12-1,-2 0 4 1,0 0-6 1,-2 0 5-3,-3 0 3 3,-3 0-2-2,3 0 4-2,-7 0-9 4,15 0 15-1,-2 0-14 0,3 0 7-2,-1 0-7 3,-3 0 2-2,2 0-1 2,-1 0 2-5,2 0 0 5,-3 0-4-1,3 0 7-1,2 0-8 0,-3 0 11 1,6-2-8 0,-3 2-4-1,5-2 0 2,0 2 0-4,0 0 0 5,3 0 0-4,-7 0 0 1,-4 0 0 1,2 0 0 0,-4 0 0 0,6 2 0-3,1 7 0 5,3-1 0-3,0 3 0 2,6-6 0-5,-3 3 0 5,4-8 0-2,0 0 0 2,3 0 0-3,-5 0 0 2,-2 0 0-1,5 0 0 2,0 0 0-2,4 0 0 0,-2 0 0 2,-1 0 0-2,-2 0 0-1,-3 0 0 2,2 0 0 0,-6 0 0 0,2 0 0-3,-4 0 0 4,-3 0 0-1,-2 0 0 1,2 0 0-5,7 0 0 5,1 0 0-2,-1 0 0 2,5 0 0-3,-2 0 0 2,0 0 0-1,-3 0 0 2,0 0 0-1,-2 0 0-3,-3-8 0 5,6 3 0-4,-6-2 0 2,2-5 0-1,-2 5 0 0,3 3 0 2,0 4 0-1,-1 0 0-1,1 0 0 0,-6 0 0 2,-1 0 0-5,1 0 0 5,-4 0 0-1,0 0 0 0,2 0 0-2,1 0 0 2,7 0 0 0,-3 0 0 0,6 4 0 0,0 3 0-2,-2 1 0 3,6 3 0-2,0-6 0-1,3 3 0 2,-1-1 0-1,-6-3 0 2,-3-1 0-4,-3-3 0 5,-3 0 0-4,2 0 0 4,1 0 0-6,2 0 0 6,3 0 0-3,1 0 0 1,-1 0 0-3,5 0 0 3,-4 0 0 1,1 2 0-2,0-2 0 2,3 0 0-3,-1 0 0 4,-3 0 0-5,2 0 0 2,4 0 0 1,-1 0 0 0,-2 0 0 0,4 0 0-2,-5 0 0 2,1 0 0-1,-3 3 0 3,-7 2 0-6,-8-5 0 4,-3 0 0 0,-8 0 0 1,1 0 0-3,2 0 0 2,-3 0 0 0,2 0 0-1,0-8 0 2,0-1 0-3,-2 2 0 3,-2-3 0-3,5 7 0 1,-5-4 0 1,1 3 0 0,1 4 0 0,2-8 0-3,0 4 0 5,-4 4 0-3,1-3 0 3,-4 3 0-7,-2 0 0 6,2-2 0-2,0 2 0 1,-2 0 0-2,5-2 0 2,-5 2 0 1,-3 0 0-2,4-6 0 0,-2 0 0-1,1-2 0 2,2 3 0 1,0 0 0-3,-3-1 0 1,1-4 0 2,-1 0 0-1,-4 5 0-3,0 0 0 5,-2-1 0-4,-2 1 0 5,-5 2 0-8,6-2 0 6,0-2 0-2,1 0 0 2,-2 2 0-4,-5 5 0 4,1-5 0-2,1-1 0 2,-6-2 0-1,7 2 0-3,-5 0 0 3,1 1 0 1,0 0 0-4,2-4 0 4,-2 4 0-1,3 5 0-1,-1-5 0 1,3-2 0 1,0-3 0-4,6 3 0 5,3 0 0-6,2 2 0 5,0 0 0-1,3 2 0 0,-8-3 0-3,0 6 0 4,0-5 0-1,-3-1 0-1,-1-2 0 1,6 5 0-2,-2 1 0 3,-3-4 0-1,1 6 0-3,-1-6 0 4,-2 6 0-2,-2-5 0 2,-2 3 0-4,4 2 0 4,2-3 0-1,-6 0 0 1,3 3 0-4,1-5 0 2,-5 5 0 2,2-6 0-2,-1 1 0-1,0 5 0 3,3 0 0-1,1-7 0 0,-4 6 0-1,0-3 0-1,0 1 0 3,0-2 0-2,-3 5 0-1,0-4 0 2,-4 4 0 1,3 0 0-2,-3-7 0-1,2 7 0 4,-4 0 0-4,0 0 0 4,-2 0 0-6,6-3 0 5,-4 3 0-2,1 0 0 1,-2-2 0-2,5-1 0 2,-1 1 0 2,3 2 0-3,0-3 0-1,4 3 0 1,2 0 0 2,-4-6 0-2,1 1 0-1,5 2 0 3,-2 0 0-2,-1 1 0 2,12-3 0-2,0-1 0 1,11-6 0-1,4 4 0 3,10 3 0-6,-5 0 0 4,9 5 0 0,4-9 0 0,-4 4 0-1,-1 0 0-1,8-2 0 3,-8 2 0-1,4 0 0-2,-6-1 0 2,-4-2 0-1,1 3 0 2,-7-2 0-3,4 0 0 2,-8 2 0 0,-3 0 0 0,-7-7 0-2,-4 7 0 3,-3 2 0-3,-7 3 0 5,-1-6 0-7,-3 6 0 4,-2 0 0-1,5-5 0 1,-3 5 0 0,1-5 0-1,2 2 0 0,1-1 0 2,3 2 0-4,3 0 0 4,2-1 0-2,6 3 0 2,8-5 0-3,3 5 0 2,6-7 0 0,8 7 0 0,0 0 0-2,5 0 0 4,3 0 0-4,1 12 0 2,1-5 0-2,6 5 0 2,10-1 0 0,4-3 0 0,5 4 0 0,-1-7 0-3,-1 0 0 3,3-2 0 0,-6 2 0-1,11 1 0 1,-10-6 0-1,8 5 0 1,-5 3 0-1,-5 3 0 1,0-6 0 0,-9 2 0 0,-5-7 0-2,-5 0 0 3,1 3 0-2,-3-3 0 3,3 0 0-6,3 0 0 4,6 5 0 0,3 6 0-1,6-6 0 1,3 8 0-1,2-1 0 2,9-1 0-2,-3 2 0-1,4-4 0 2,5-2 0-1,1 7 0 2,0-6 0-3,3 4 0 2,-2 4 0 0,-4-3 0 0,-4 4 0-2,1-3 0 4,2 0 0-4,-6-4 0 4,-7-3 0-6,-4-7 0 4,-11 0 0 1,-14 0 0-2,-13 0 0-1,-9 0 0 2,-11 0 0 0,-5 0 0 0,-9 0 0-3,-8 0 0 4,-2 0 0-1,0 0 0 0,0 0 0-2,0 0 0 1,0 1 0 1,0-1 0 0,0 0-35-1,0 0-88 2,-24 0-40-2,-33-27-10 3,-38-33-18-6,-39-13-36 4,66 37-191 0</inkml:trace>
    </iact:actionData>
  </iact:action>
  <iact:action type="remove" startTime="75788">
    <iact:property name="style" value="instant"/>
    <iact:actionData xml:id="d21" ref="#d20"/>
  </iact:action>
  <iact:action type="add" startTime="75812">
    <iact:property name="dataType" value="strokeEraser"/>
    <iact:actionData xml:id="d22">
      <inkml:trace xmlns:inkml="http://www.w3.org/2003/InkML" xml:id="stk21" contextRef="#ctx0" brushRef="#br3">24944 21575 368 0,'0'0'218'100,"0"0"-79"-100,0 0-15 0,0 0-21 0,0 0-64 1,0 0-21-1,-12-6-18 0,12 19-6 0,-11 3-68 0,1-6-148 0,0 0-310 0</inkml:trace>
    </iact:actionData>
  </iact:action>
  <iact:action type="add" startTime="79831">
    <iact:property name="dataType"/>
    <iact:actionData xml:id="d23">
      <inkml:trace xmlns:inkml="http://www.w3.org/2003/InkML" xml:id="stk22" contextRef="#ctx0" brushRef="#br2">17563 18526 593 0,'0'0'179'6,"0"0"-41"2,0 0-70 0,0 0-28 0,0 0 6-1,0 0 13 0,0 0-1 3,103 11 7-4,-80-11-10 0,1 0 3 2,2 0-9 0,8 0-7 0,-1 0-9-2,3 0-6 2,1 0 2 0,3 0-8 0,6 0 7-2,5 0-7 2,1 0 8 0,-1 0-11 0,-2 0 6 0,-1-7-9 0,4 3 0 0,-2 4 5-2,-1 0-4 2,5-6 6-1,1 6-8 4,0-2 9-5,-2 2-12 0,4 0 6 1,-2 0-8 2,0 0 3-3,0 0 0 2,4 0-5 0,-4 0 1-1,-1 0-7 2,1 0 8-3,0 0-7 3,-5 0 9-3,4 8-10 1,5-8 11 1,-4 0-10 0,0 4 2 0,-4-4 1-3,-2 10-5 4,-4 0 11-1,-2 1-6 1,3 2 13-4,-1-1-16 3,8-1 10 0,2 2-10 0,2-1-1-2,4-5 1 2,-3 5-1-1,0 0-1 2,0-5 2-1,2 3 4-2,4-4-6 3,-1 2 3-3,5-3 1 1,-2 1-6 1,2 0 2-1,-3-4 0 2,7 3 0-3,-7 2 2 3,2-7-6-2,-2 5 8 3,-6-5-3-4,-4 0 2 0,-5 5-6 2,-5-5 4 0,1 3-1-2,2 2 0 2,5 1 2 0,4 0-5 0,4-6 7 0,7 0-5-2,-3 0 5 4,7 0-8-4,-9 0 9 0,-2 0-9 2,-4 0 4 0,-4 0 0-1,-5-6 0-1,1-2 2 4,-4 2-7-3,-3 6 10 3,1 0-4-6,-4 0 2 4,8 0-6 0,-2-5 1 0,1 5 0-2,2-5 1 1,-12-2 0 2,5 2-2-1,-2 1 6 0,-2-6-6-2,2 10 6 3,1-5-3-3,2 5 4 0,6 0-6 3,1-5 2-2,2 2 0 1,0-3-1-2,3 1 5 4,-4-7-6-3,8 0 6 3,3-7-3-6,4-4 3 5,1-2-8-2,4 1 7 2,0-6-3-3,-3 0 4 2,0 5-4-1,-7 1 5 1,-5 10-3 0,-4-2 12-2,-4 8-5 4,-5 3-6-4,-3-1-3 0,-1-2 0 2,1 5 0-1,0-3 0 2,0 3 0-2,4-2 0 1,1 5 0-2,1 0 0 4,-3 0 0-6,3 0 0 5,0 0 0-1,-2 0 0 0,6 0 0-2,-1 0 0 1,11-5 0 2,10-4 0-2,5 4 0 1,17 0 0-2,7-7 0 4,-1 10 0-4,6-1 0 1,0 0 0 1,8-1 0 0,15-3 0 0,5-3 0-3,16-4 0 5,-1 2 0-3,11 5 0 2,8-5 0-2,4 7 0-1,-2 0 0 1,2-2 0 2,-11 6 0-4,-3-5 0 3,0 1 0 1,-7-2 0-2,4 7 0 1,-9 0 0-1,8 0 0 2,3 0 0-2,4 0 0-1,5 0 0 2,-5 0 0 0,2 0 0 0,-3 0 0-1,1 0 0 1,-2 0 0-2,-1 0 0 5,0-5 0-8,-4-3 0 6,4-6 0-1,-10 7 0 0,-4-2 0-1,-7 1 0 0,-4 3 0 0,0-6 0 1,2 5 0 0,-8-2 0-1,-9 2 0 1,-11 1 0 0,-9 5 0-2,-16 0 0 1,-12 0 0 1,-6 0 0 1,-13 0 0-4,-4 0 0 4,-9 0 0-2,-10 0 0 3,-1 0 0-6,-4 0 0 4,0 0 0-1,-1 0 0 1,1 0 0-1,1 0 0 0,3 0 0 3,2 0 0-3,1 0 0 1,6 0 0-2,0 0 0 1,4 0 0 2,2 0 0-3,8 0 0 2,3 8 0 0,3-3 0 0,4 1 0-2,-3 0 0 4,11-6 0-4,1 0 0 5,5 0 0-9,2 0 0 7,-5 0 0-1,2 6 0 0,1-5 0-1,-5 5 0 0,-1-6 0 1,-4 0 0 1,-6 0 0-4,0 0 0 4,-10 0 0 0,-9 0 0-2,-14 0 0-1,-10 0 0 3,-9 0 0-4,-3 0 0 4,0 0 0-3,0 0 0 3,0 0 0-2,0 0 0 2,-10 0 0-5,-41 0-157 5,-25 0-132 0,31 0-92-2,-7 0-756 2</inkml:trace>
    </iact:actionData>
  </iact:action>
  <iact:action type="remove" startTime="83841">
    <iact:property name="style" value="instant"/>
    <iact:actionData xml:id="d24" ref="#d23"/>
  </iact:action>
  <iact:action type="add" startTime="83852">
    <iact:property name="dataType" value="strokeEraser"/>
    <iact:actionData xml:id="d25">
      <inkml:trace xmlns:inkml="http://www.w3.org/2003/InkML" xml:id="stk23" contextRef="#ctx0" brushRef="#br3">24518 21634 587 0,'0'0'246'15,"0"0"-115"-14,0 0-8 3,0 0-73 5,0 0-28-1,0 0-19-3,0 0-3 3,15-5-70 0,-16 10-118 0,-9 15-353-2</inkml:trace>
    </iact:actionData>
  </iact:action>
  <iact:action type="add" startTime="85917">
    <iact:property name="dataType"/>
    <iact:actionData xml:id="d26">
      <inkml:trace xmlns:inkml="http://www.w3.org/2003/InkML" xml:id="stk24" contextRef="#ctx0" brushRef="#br2">17268 18482 501 0,'0'0'260'4,"0"0"-92"4,0 0-38 0,0 0-43 0,0 0-26-1,0 0 7 0,37 0 5 1,-34 0-3-2,1 0-17 2,4 0 13 0,-3 0-10 0,10 0 3-1,5 0-12 0,0 0 7 2,8 0-20-2,-1 0-7 3,0 0-2-6,-2 5-9 4,-4 3 10 0,-3-8-10 0,-2 0 14-2,-6 6-24 2,-3-6 13 0,6 0-11 0,9 6-2-1,15-2-5 2,14 11 1 0,16 9 2-2,12 0-1-1,6 7 14 2,-2 0-14 0,7-7 7 0,-5 0-7-2,0-5 2 3,-1-2 1-2,6-4-5 2,1-1 5-4,6-6-3 3,3-5 4 0,5-1-7 0,-2 0 3-2,-5 0 4 2,-3 0-7 1,1 0 0-2,-2 0 0 1,-1 0 0-2,-1-7 0 4,5-5 0-4,-6-1 0 0,-3 8 0 2,4-9 0 0,-4 2 0-2,9 2 0 2,0 1 0 1,0-8 0-3,4 7 0 5,-8 3 0-8,1 0 0 6,2 0 0-1,-1-5 0 1,2 1 0-4,6-2 0 3,4-7 0 0,-3 4 0 0,6-4 0 0,-5 1 0-2,-5 3 0 3,-8 3 0-5,-3-4 0 5,1 3 0-1,-4 4 0 0,4-1 0 0,-5-4 0-2,-1 3 0 3,0-5 0-3,-8 3 0 5,-2 9 0-8,0-7 0 6,-1 7 0-2,3 3 0-1,6-3 0 4,0-2 0-3,7 0 0 1,-5 1 0 0,1 2 0 0,-3-8 0-2,-2 4 0 4,-1 2 0-7,3-5 0 7,4-2 0-3,2 1 0 0,0 2 0 2,0 2 0-3,1-3 0 3,-10-1 0-2,-5 9 0 3,-4-6 0-7,-3-3 0 6,2 4 0-1,3-6 0 0,0 4 0-2,2-2 0 2,2-4 0 0,-6 1 0-2,2 3 0 4,-4 0 0-4,-5-2 0 4,-2 4 0-5,2-4 0 2,0 4 0 1,3-10 0 0,6 4 0-1,1 2 0 0,3-3 0 3,3-2 0-4,0 6 0 0,2-4 0 2,-4 6 0 1,4-3 0-2,0 4 0 1,1 3 0-1,0-5 0-1,7 1 0 3,-2 3 0-3,8 2 0 4,2-3 0-5,-2 5 0 5,-4-2 0-4,0 6 0 1,-3 0 0 1,-3 0 0 0,7 0 0 0,-2 0 0-2,4 0 0 3,1 0 0-2,2 0 0 2,1 0 0-4,2 0 0 3,6 0 0-1,5 0 0 2,9 0 0-3,0 0 0 1,4 0 0 2,-3 6 0-2,8-4 0 1,5 3 0-2,2 1 0 4,1 0 0-3,0-2 0-1,-9-4 0 2,5 4 0-1,-2 2 0 2,-1-6 0-4,1 2 0 5,0 6 0-4,-7-1 0 5,5-7 0-7,3 4 0 4,9-4 0-1,5 0 0 0,-3 0 0 1,-6 0 0-1,-10 0 0 2,-3 3 0-1,-8-3 0-1,-6 0 0 0,-7 0 0 2,-9 2 0-2,-12 1 0-1,-8 1 0 2,-17 3 0-1,-6-7 0 2,-14 0 0-4,-6 0 0 5,-16 0 0-4,-6 6 0-1,-6-6 0 3,-3 0 0 0,0 0 0 1,0 2 0-1,0-2 0-2,0 5 0 2,-14 12 0-1,-30-3 0 1,-22 7 0 0,-28-1 0-1,-23-13 0 1,-34-7 0-2,-38 0 0 3,-32-12 0-2,-30-32 0 1,-18-15 0 0,-18-10 0-2,-13 3 0 3,-13-6 0-1,-29 14 0-4,-7 5 0 5,-11 8 0-1,9 9 0 0,14 19 0-2,12 7 0 3,19 10 0-2,3 0 0 1,8 23 0 0,12 12 0-1,9 9 0 0,22-8 0 1,27-5 0 0,26 5 0-2,27 0 0 3,14-9 0-1,19 4 0-1,13-7 0-1,23-1 0 4,23-5 0-4,23-6 0 4,17-5 0-6,20-3 0 4,10-4 0 0,7 2 0-3,3-2 0 4,0 0-77-2,0 0-31 2,0 6-103-3,0-2-82 2,0 16-148 0</inkml:trace>
    </iact:actionData>
  </iact:action>
  <iact:action type="remove" startTime="89256">
    <iact:property name="style" value="instant"/>
    <iact:actionData xml:id="d27" ref="#d26"/>
  </iact:action>
  <iact:action type="add" startTime="89264">
    <iact:property name="dataType" value="strokeEraser"/>
    <iact:actionData xml:id="d28">
      <inkml:trace xmlns:inkml="http://www.w3.org/2003/InkML" xml:id="stk25" contextRef="#ctx0" brushRef="#br3">24587 21813 735 0,'0'0'211'12,"0"0"-107"-10,0 0-40 3,0 0-47 3,0 0-17 1,0 0-17-2,0-6-75 1,0 6-157-1,0 0-275 1</inkml:trace>
    </iact:actionData>
  </iact:action>
  <iact:action type="add" startTime="93805">
    <iact:property name="dataType"/>
    <iact:actionData xml:id="d29">
      <inkml:trace xmlns:inkml="http://www.w3.org/2003/InkML" xml:id="stk26" contextRef="#ctx0" brushRef="#br2">17380 18610 712 0,'0'0'235'5,"0"0"-73"2,0 0-35 1,0 0-15 0,0 0-14-1,0 0-29 0,0 0-2 2,0 0-4-2,19 0 10-1,-16 0-14 2,0 0 2 0,0 0-13 0,4 0 1-2,4 0-4 2,5 0-11 0,8 0-12 0,7 0-16-2,1 0-1 3,5 0-5-2,0 0 0 1,-1 0 0-2,-2-5 0 33,1 5 0-39,6 0 0 0,4 0 0 1,6 0 0-1,1 0 0 8,6 0 0-1,-1 11 0-1,2-11 0 2,1 3 0 0,1-3 0 0,7 0 0-2,-3 3 0 2,7-3 0 0,-7 0 0 0,5 0 0-1,1 2 0 1,2 3 0 0,0 2 0 1,6-2 0-5,-3-1 0 4,2 0 0 0,-3-4 0 0,-6 0 0-1,-7 0 0 0,1 0 0 2,-12 0 0-2,-4 0 0-1,-5 0 0 3,-5 0 0-3,2 0 0 3,1 0 0-3,2 0 0 3,3 0 0-1,-3 0 0 0,4 0 0-3,-3 0 0 6,0 0 0-5,2 0 0 0,0 0 0 1,4 0 0 2,6 4 0-1,6 3 0-1,8-7 0 0,11 0 0 0,2 0 0 2,1 0 0-2,1 0 0 0,4 0 0 1,1 0 0 0,-1 0 0 0,2 0 0-3,2-7 0 4,2 7 0-1,-2-4 0 0,-5 4 0-2,5-6 0 3,-7 4 0-3,-2-10 0 4,-4 2 0-6,-7 1 0 5,1-8 0-1,-5 4 0 0,-2-6 0-1,-7-2 0 0,1 7 0 2,-5-5 0-2,-3 7 0-1,-7-1 0 1,0 2 0 2,2 5 0-2,1-5 0 0,1 3 0 1,5 3 0 0,1-4 0 0,0 4 0-3,8 0 0 5,5 5 0-4,2-7 0 4,13 7 0-5,6 0 0 3,3 0 0 0,5 0 0 0,3-4 0-2,-1 4 0 2,6 0 0 1,-3 0 0-2,7 0 0-1,1 0 0 2,4-3 0 0,-5 3 0 0,-3 0 0-3,-2 0 0 4,-4 0 0-1,0 0 0-1,1 0 0 0,0 0 0 3,-5 3 0-5,-4 1 0 5,-6 3 0-5,-7-2 0 3,-7-2 0 0,-3 2 0-1,3 1 0 0,-3-6 0 0,1 0 0 3,2 0 0-3,0 0 0 0,6 0 0 0,-2 0 0 1,3 0 0-1,-3 0 0 0,-1 0 0 1,2 0 0 0,0 0 0-1,-6 5 0 0,0 0 0 3,-2-5 0-5,3 0 0 5,0 0 0-5,-3 0 0 3,2 0 0 0,-1 0 0 0,-1 0 0-2,5 0 0 2,2 0 0 1,3-5 0-2,3 5 0-1,-1 0 0 2,5 0 0-1,2 0 0 2,-5 0 0-3,7 0 0 2,-5 0 0 0,4 0 0 17,4 0 0-17,6 0 0-8,-2 5 0 0,3 2 0 3,-3-2 0 4,2-3 0 1,-2-2 0 0,2 0 0 0,-4 0 0-1,-8 0 0 0,-1 0 0 2,-3 0 0-4,-2 0 0 3,-2 0 0 0,-5 0 0 0,4 0 0 1,-2-7 0-5,0 0 0 5,3 2 0-1,-4 0 0 0,-2 5 0-2,4 0 0 4,-4 0 0-4,-4 0 0 2,2 0 0-2,-5 0 0 2,4 0 0 1,5 0 0-3,3 0 0 2,6 0 0-1,1 0 0 4,4 0 0-5,5 0 0 0,1 0 0 2,5 0 0 0,9 0 0-1,3 0 0-1,7 5 0 3,-3 3 0-1,2 1 0 0,-2-1 0-3,-3-2 0 6,-3-1 0-5,-5-3 0 3,1 1 0-4,1-3 0 3,3 0 0 0,-4 0 0 0,-14 0 0-2,-13 0 0 2,-16 0 0 1,-8 0 0-4,-7 0 0 3,2 0 0 0,-5 0 0 0,-3 0 0 0,0 0 0-3,1 0 0 4,3 0 0-2,-4 0 0 1,4 0 0-1,0 0 0 3,-4 0 0-4,1 0 0 0,-8 0 0 2,0 0 0 0,-2 3 0 0,-8 2 0 0,-4-5 0-1,-5 0 0 0,-9 6 0 1,0-6 0-3,-3 0 0 2,-4 0 0 1,0 0 0 0,0 0 0 0,0 0 0-2,0 0 0 2,0 0 0 0,0 6 0 0,-4-4-31-2,-17 3-58 3,-12 1-41-1,-19 4-46 0,-14 10-61-2,32-13-50 2,-3 5-571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1:39:50.95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7">
    <iact:property name="dataType"/>
    <iact:actionData xml:id="d0">
      <inkml:trace xmlns:inkml="http://www.w3.org/2003/InkML" xml:id="stk0" contextRef="#ctx0" brushRef="#br0">11436 630 507 0,'0'0'132'4,"0"0"41"5,0 0-13-2,0 0-23 1,0 0-9-2,0 0-24 2,0 0 11 0,-3 0-16 0,3 0-10-1,10 7-30 0,23 3-11 2,12 4-11-4,10 2-12 3,10-5-9 0,1-2 1 0,4-1 5 0,2-4-15-2,-1 0 16 4,-5 0-19-3,-7-4 4 2,-9 0-2-4,-9 0-3 5,-10 0-3-4,-10 0 0 3,-13 0 0-5,-1 0 2 5,-7 0-2-1,0 0 3 0,0 0 0-1,0 0 0-1,0 0 14 4,0 17 6-6,0 25-11 5,0 24-7-1,6 29-5-1,-3 14 7 2,0 14-7-4,0 8 3 3,-3 9-1 0,4 2 0 1,-1 4 0-4,-1 4 0 4,3 5 2-2,2 10-1 2,3-3 4-4,-5-1-7 4,5-3 12-2,-1-1-12 1,-8 0 6 0,7 2-5-2,-5 0 2 4,-3-1-2-4,2 1-1 0,-2-1 2 2,4-16 1 0,-1 0-3-2,2-15 0 2,0-3 0 0,-3-1 0 0,-2-8 0 0,0-6 0-1,0-13 0 1,0-17 0-1,-2-10 0 1,-17-13 0-1,4 0 0 0,2-7 0 2,0-2 0-1,5 2 0-2,-3-3 0 1,-2 4 0 4,4-4 0-5,-2-5 0 0,7-3 0 2,-2-1 0 0,1-8 0 0,3-1 0-2,2-6 0 2,0-9 0 0,0 0 0-1,0 1 0-1,0 5 0 3,0 6 0-2,0 6 0 1,0 5 0-1,0 7 0 0,0-2 0 1,0-6 0 1,0-8 0-3,0-4 0 1,0-2 0 3,0-2 0-4,0 0 0 0,0-2 0 2,0-1 0 0,0-3 0 0,0-1 0-2,0-7 0 2,0-2 0 0,0-3 0-1,0 0-3 0,0 0-2 1,0 0 2 0,0 0-3 0,0 0 4-2,0 0 2 2,-3 0-1 0,-32-3 2 1,-11-5 6-2,-12-1-6-1,-6 7 2 4,-6 2 0-4,-4 0-2 0,14 0-1 2,5 0 4 1,12 0-8-4,18-3 4 3,8 1-4 0,14-10-51 1,3-9-59-2,13-4-107-1,14 8-89 2,12 7-452 0</inkml:trace>
    </iact:actionData>
  </iact:action>
  <iact:action type="add" startTime="2969">
    <iact:property name="dataType"/>
    <iact:actionData xml:id="d1">
      <inkml:trace xmlns:inkml="http://www.w3.org/2003/InkML" xml:id="stk1" contextRef="#ctx0" brushRef="#br0">12312 2007 537 0,'0'0'280'6,"0"0"-151"0,0 0-3 2,0 0-25-1,0 0-20 2,0 0-9-2,0 0-1 0,30 11-18 1,-4-22 3 0,10-9 7-3,6-1-8 4,10-4-2-1,6-8-11 0,8-5-4-2,8-4-11 2,9 0 6 0,14-4-8 0,17 3 2 2,8 2-9-5,6 9 1 5,9 4-7-4,3 9 5 1,9 6-1 0,5 4-6 1,8 9 4 0,-1 0-3-2,0 0 1 2,-3 0-8 0,-6 0 7 1,-5 6-8-4,-8 14 6 4,-9 0-8-2,-12 3 1-1,-9-3-1 2,-5 3 1 0,-9-4 0 0,-1-2-1 0,-3 0 2-1,0 3-2 0,-3-3-1 3,6 2 1-6,2 7-1 5,0 0 0-2,1 8 2 1,-5-7-1 0,0 0 1-2,-8-2-2 2,-10-8 3 0,-8-5-3 1,-4 0 0-3,-8-1 0 3,-4 0 0-3,0-2 0 4,-2-2 0-6,-9 1 0 4,-1 1 0 0,-5 1 0 0,1 1 0 0,-6 1 0-2,-4-5 0 4,-9-1 0-6,-1 0 0 5,-1-2 0-2,-4-4 0 0,0 0 0 1,-7 4 0-2,6-1 0 3,-5 0 0-2,0-3 0 2,-2 0 0-4,-1 0 0 3,0 0 0 0,0 0 0-2,0 0 0 2,0 0-4 0,0 0 2 0,0 0 0 0,0 5 1-1,-1-1-7 0,-40 6 3 3,-18 0 5-3,-20-1-3-1,-4-1 3 2,-15-1 0 0,-6 2-1 0,0-1 2-3,-12 0-2 4,0-2 1-1,6-6-1 1,7 0 1-5,14 0-1 5,20 0 1-1,20 0 1-1,17 0-1 0,16 0 1 1,12 0 3 0,4 0-3-3,0 0 3 4,0 0-4-2,0 0 3 2,0 0 2-4,0 0 4 3,39 0-9 1,26 0 0-1,17 0 0-1,10 0 0 0,5 0 0 1,3 0 0 0,-1 0 0 1,2 0 0-5,-6 0 0 5,-6-2 0-1,-7-2 0 0,-13 2 0-2,-4-4 0 2,-15 5 0-1,-13-6 0 0,-9 4 0 1,-14 1 0 0,-7-2 0 0,-7 4 0-1,0-13 0 0,0-6 0 0,0-16 0 2,-10-9 0-1,-22-4 0-3,-12-8 0 4,-4-7 0-1,-4-3 0-1,4-6 0 0,0 2 0 1,9-2 0-1,8 7 0 0,10 5 0 1,4 5 0 0,17 12-55 0,0 5-85-3,4 13-90 5,14 25-127-3,2 0-772 3</inkml:trace>
    </iact:actionData>
  </iact:action>
  <iact:action type="add" startTime="5630">
    <iact:property name="dataType"/>
    <iact:actionData xml:id="d2">
      <inkml:trace xmlns:inkml="http://www.w3.org/2003/InkML" xml:id="stk2" contextRef="#ctx0" brushRef="#br1">9391 6348 175 0,'0'0'0'7</inkml:trace>
    </iact:actionData>
  </iact:action>
  <iact:action type="add" startTime="6852">
    <iact:property name="dataType"/>
    <iact:actionData xml:id="d3">
      <inkml:trace xmlns:inkml="http://www.w3.org/2003/InkML" xml:id="stk3" contextRef="#ctx0" brushRef="#br1">2208 8895 759 0,'0'0'230'6,"0"0"-62"2,0 0-24 2,0 0-8-5,0 0-18 3,0 0-10 0,0 0-15 0,217 7-21-2,-138-7-7 3,21-7-17-2,11-3 8 2,12 5-20-4,0-3-22 3,-3 8-14 0,-6 0 0 0,-8 0 0-2,-16 0 0 4,-17 0 0-3,-29 0 0 2,-17 0 0-2,-19 0 0-1,-8 0 0 1,0 0 0 1,0 0-34-2,0 11-142 3,0 1-127-2,0 7-422 1</inkml:trace>
    </iact:actionData>
  </iact:action>
  <iact:action type="add" startTime="7770">
    <iact:property name="dataType"/>
    <iact:actionData xml:id="d4">
      <inkml:trace xmlns:inkml="http://www.w3.org/2003/InkML" xml:id="stk4" contextRef="#ctx0" brushRef="#br1">14093 8897 541 0,'0'0'338'5,"0"0"-188"1,0 0 14 2,0 0-39 0,0 0 4 0,0 0-17-2,-25-8-5 4,25 8-24-4,38 0 4 3,23 0-52-4,21 0 8 3,15 0 0 0,13 0-9 0,11 0-2-2,8 0-8 2,-8 0-24 2,-20 3 0-3,-8 21 0 1,-22 1 0-1,-20-4 0 2,-9-4 0-3,-14-9 0 1,-11-2 0 0,-7-4 0 0,0-2-91 2,-10 0-143-4,0-8-153 5,0-5-328-3</inkml:trace>
    </iact:actionData>
  </iact:action>
  <iact:action type="add" startTime="8797">
    <iact:property name="dataType"/>
    <iact:actionData xml:id="d5">
      <inkml:trace xmlns:inkml="http://www.w3.org/2003/InkML" xml:id="stk5" contextRef="#ctx0" brushRef="#br1">25638 8645 120 0,'0'0'957'4,"0"0"-824"4,0 0 49 0,0 0-67 0,0 0-30-3,168 106 2 4,-98-90-10-1,15-6-3 0,25-5-7-2,14 0-9 3,3 1-19-2,10 2 2 2,-2 6-29-4,-5 1-12 3,-2 2 0 0,-22 2 0 0,-16-5 0 0,-22-5 0-1,-22-3 0 2,-23-4 0-2,-13-2 0-1,-10 0-37 2,0 0-142-1,-30 0-141 2,-12 0-105-3</inkml:trace>
    </iact:actionData>
  </iact:action>
  <iact:action type="add" startTime="10155">
    <iact:property name="dataType"/>
    <iact:actionData xml:id="d6">
      <inkml:trace xmlns:inkml="http://www.w3.org/2003/InkML" xml:id="stk6" contextRef="#ctx0" brushRef="#br1">1449 11088 455 0,'0'0'395'6,"0"0"-227"0,0 0-44 2,0 0-30 0,0 0-13-2,0 0 7 2,0 0-11 0,58 0-2-1,-8 0 4 2,18 0-21-3,8 0-8 2,15 0-10 0,12-3-3 0,9-11-4-2,17-1-13 2,-2 1 1 0,4 6-6 2,-3 4 15-4,-2 4-14 1,1 0 10 3,-9 0-7-3,-12 0-1-2,-24 0-8 3,-20 0-1 1,-27 5 0-1,-18-5-9-3,-9 0 0 4,-8 0 0-2,0 0 0 0,0 0 0 0,0 0 0 0,-55 4 0 2,-39-1 0-1,-43-1 0-2,-15 5 0 1,-8-6 0 1,7 5 0 2,10 0 0-4,12-2 0 1,11 5 0 4,21-1 0-6,23 4 0 1,21-7 0 2,24 0 0 0,17-1 0 0,14-4 0-3,0 0 0 3,0 0 0 0,6 0 0 0,52 0 0-1,28 0 0 1,29 0 0 0,9 0 0 0,-8 0 0-2,-7 0 0 2,-15 0 0 0,-18 3 0-1,-15 13 0 1,-21-6 0-1,-21-2 0 3,-13-6 0-4,-6-2 0-1,0 7 0 3,-23 0 0 1,-37 8 0-2,-31 0 0-1,-21-3 0 3,-7-4 0-1,6-3 0 0,16-2 0-2,18 4 0 2,24-7 0 0,25 4 0-3,18-4 0 4,9 0 0-2,3 0 0 2,0 3-22-2,18 2-72 0,37 10-95 1,-20-11-140 2,6 8-174-4</inkml:trace>
    </iact:actionData>
  </iact:action>
  <iact:action type="add" startTime="14505">
    <iact:property name="dataType"/>
    <iact:actionData xml:id="d7">
      <inkml:trace xmlns:inkml="http://www.w3.org/2003/InkML" xml:id="stk7" contextRef="#ctx0" brushRef="#br0">3859 11186 254 0,'0'0'118'5,"0"0"-20"2,0 0-36 1,0 0-7 0,0 0 8-2,0 0 5 2,0 0-11 1,0 91-7-2,0-77-13-1,0-1-14 2,0-2 5 0,0-1-2 0,0 0 0-3,0-5-4 4,0-3 0-1,0-2-3 0,0 0-6 0,0 0 6-2,0 0-2 2,0 0 10 0,0 0-5-2,0 0 11 2,0 0-9 0,6 0-15 0,8 0 19 0,3 0-9-2,1 0 11 3,2 0-10-2,5 0 6 2,1 0-3-4,1 0 2 3,1 0-6 0,1 0 12-2,1 0-10 2,1 0 6 2,0 0-9-3,6 0-10-1,-2 0 15 4,5 0-22-4,-4 0 7 4,4 0-6-6,-2-5 0 5,7 0 0-2,-3-2 2 1,3 7 0-2,-1 0-2 3,1 0 7-1,-7 0-4-1,2 0 6 0,1 0-7 0,1 0 6 1,-2 0-1 0,-1 0-5-2,3 0 2 2,-2 0-4 0,4 0 2 0,1 0-3 0,-3 0 8 0,0 0-6-2,1 0 7 4,-4 0-9-6,3 0 6 4,-6 0 0 0,2 0-5 0,1 0 6-2,-6 0-8 2,6 0 9 1,4 0-9-2,-4 0 4 4,3 0 0-8,2 0-5 5,-7 0 4 1,2 0-2-4,5 0 1 4,-5 0 1-2,1 0 4 2,2 0-6-4,-2 0 13 6,-1 0-11-6,1 3 6 5,-1 4-9-6,-4-2 3 4,-1-3 1 1,0 0-4-2,0 2 2 0,1-4 3 0,-1 3 0 3,1-3-3-4,3 0 7 0,-1 5-6 2,-2-2 1 0,3 2-3 0,-6 4 5-2,6-7 0 2,-9 1-4 0,2-3 2 0,0 0-1-2,-4 0 2 4,-2 0-4-4,2 0 2 2,0 0 0-2,1 3-1 2,2-1 3 0,-2 2 0 0,5-3-5-1,-4 3 4-1,4-2-1 4,-4 2-2-3,-1-2 1-2,-1-2 1 4,0 4-1-1,-2-4-1-1,5 1 0 1,-2 1 1-1,-1 2 0 0,0-2-3 2,-2 2 5-4,-4-2-2 5,1-2 0-3,-4 0-3 0,3 0 2 0,-3 0-1 0,-1 0 0 2,3 0 0-1,-6 0 0 0,4 0 2-2,5 0-1 3,-6 0-1-2,8 0 0-2,-5 0 6 4,3 0-9-2,-5 0 4 1,-7 0-1-1,2 0 0 0,0 0 1 1,1 0-4 1,1 0 7-4,2 0-4 5,0 0 1-4,-1 0-1 3,2 0 1-2,-4 0-1 0,3 0 0 0,3 0 1 2,1 0-3-4,4 0 3 4,-4 0-1 0,-2 0 0-3,-8 0 0 1,-1 0 4 0,-2 0-6 1,5 0 2 0,3 0 0-1,-2 0 0 0,4 0 1 2,0 0-2-2,-1 0 4-1,-1 0-5 2,4 0 6 1,-8 0-6-2,-5 0 2 0,3 0 0 0,3 0 0 1,-3 0 0 1,-2 0-1-2,1 0 1-1,-4 0 3 3,5 0-3-2,3 0 0 0,-5 0 5 0,2 0-8 1,-4-2 3 1,-3 2 0-4,0 0 0 3,6-4 1 0,-2 4-3 1,2 0 4-4,-1 0-3 6,-2 0 5-6,0 0-5 3,4 0 3-2,-1 0-3 3,-2 0 1-1,5-2 0-1,-4-2-1 0,1 2 3 1,1 2-3 1,-6 0 2-3,7 0-2 0,0-1 4 3,5 1-6-2,2-4 3 2,-2 4 0-4,-1 0-1 4,-8 0 1-2,6 0 0 1,0-2 3-1,2 2-4 0,-1 0 3 2,-4 0-4 1,3 0 3-7,0 0-3 6,-2 0 2-2,-3-4 0 1,5 4-1-1,0 0 1 0,-1 0 1 2,0 0 0-1,0 0-1-3,-5 0 2 3,5 0-3 0,-7 0 1 1,1-2 0-4,1 2 0 3,-7 0-2 0,3 0 2 1,0 0 0-4,-3 0 3 3,2 0-2 0,-2 0-2 0,0 0 2-2,0-4-2 2,2 4 1 0,4 0 0 0,-1 0-1 1,-1 0 2-4,3 0-2 5,-2 0 2-4,0 0-2 0,1 0 4 2,-3 0-6 1,4 0 3-2,-2 0 0-1,-3 0 0 2,6 0 0 0,-8 0-2 1,0 0 4-4,0 0-5 3,0 0 8 0,0 0-9 0,0 0 4-1,0 0 0 0,0 0-2 1,0 0 4 0,0 0-4-1,0 0 4 0,0 0-3 2,0 0 2-1,0 0-2-3,0 0 4 3,0 0-6 0,0 0 3 0,0 0 0-2,0 0 0 2,0 0 0 0,0 0-3 2,0 0 6-6,0 0-6 4,0 0 4 0,0 0-2 0,0 0 2-2,0 0-2 2,0 0 1 1,0 0-1-2,0 0 0 1,0 0 2-1,0 0-2 2,3 0 3-3,-3 0-4 0,0 0 3 2,0 0-4 0,0 0 2 0,0 0 1-2,0 0-1 3,0 0 1-2,0 0-3 3,0 0 6-6,0 0-8 4,0 0 3 0,0-1 1 1,6-5-8-4,-3-4 9 3,2-2-1 0,-2 4 1 1,1 5 0-4,-1-1 0 3,0 2 1 1,0 0-1-2,-3-1 0 0,0-2 1 0,0 5-3 1,0 0-3 0,0 0-5-2,0 0-17 2,0 0-18 0,1 0-53 1,12 0-37-3,-3 0-174 1,7 5-417 1</inkml:trace>
    </iact:actionData>
  </iact:action>
  <iact:action type="add" startTime="17699">
    <iact:property name="dataType"/>
    <iact:actionData xml:id="d8">
      <inkml:trace xmlns:inkml="http://www.w3.org/2003/InkML" xml:id="stk8" contextRef="#ctx0" brushRef="#br0">15785 11083 203 0,'0'0'247'6,"0"0"-111"2,0 0 6-1,0 0-50 0,0 0-19 1,0 0-6 0,0 0-3-2,0 120-23 2,0-94-3 0,0 3-12 1,0 1-10-4,0-3-5 3,0-2-8 0,0-6 2 0,0-3-4-2,0-3 0 2,0-3 3 0,0-4 1 0,0-6 3-1,0 0 9 0,5 0-1 2,8 0-2-2,4 1-1-1,8-1 3 2,3 0 7 0,5 2 9 0,3 4-15-2,4-2 9 2,7-2-12 0,0 3 12 3,6 1-1-7,0 2-4 6,2 4-9-4,-7-5 8 2,4 3-8-2,-2-6-4 3,-2 1 2-2,4-5-1 1,-3 0-2-1,1 0-3 1,5 0 9 1,-2 0-3-3,-2 0-1 0,1 0-2 2,0 0 9 0,-1 0-7 1,1 3-1-4,6 2-1 4,-3 1-7-2,2 0 9 2,2-4-5-4,-6 1 3 5,-2-1-5-4,-1-2 6 3,-1 4-3-3,-7-4 0 1,1 2 0 1,-4 2-2 0,-1 0-3 0,0-1 3-2,-1-3-1 4,2 3-2-4,-5-3 4 1,0 0-4 0,-1 0 8 2,3 0-8-2,-1 0 3-1,6 0 3 2,-4 0-6 0,3 0 6 1,-8 0-3-4,2 0 3 4,0 0-3-1,-5 0-1-1,2 0-1-1,0 0 2 2,-7 0 1 0,-1 0-4 0,2 0 5 0,1 0-5-2,-5 0 4 4,0 0-4-5,-4 0 3 2,5 0-1 0,-2 0 1 1,3 0-3 1,-2 0 1-4,2 0 2 3,3 0-2 1,-5 0 5-1,2 0-3-2,-3 0-2 1,0 0 3 1,-1 0-2 0,0 0-2-1,-2 0 0 1,5 0 0 0,-2 0 1-1,2 0-1 2,0 0 0-4,-4 0 2 6,10 0-1-6,-7 0-1 1,0 0 1 3,1 0-1-1,-4 0 1-1,2 0-1 0,2 0 0 0,2 0 1 2,-5-3 2 0,2 3-3-5,-3-3 4 4,3 1-3 0,0 2 6 0,1-2-6-1,1-2 1 0,0 2-1 2,1-2-1-1,-4 2 2-2,5-1-1 2,1 1 5 1,-2 2-6-3,-3-3 0 0,0 0 3 3,-1 3-3 0,-1-4 2-3,2 4-2 1,1 0 1 1,0 0 0 0,8-2 0 1,-8 1 0-5,4-3-2 4,-1 1 2 0,2 1-2 0,0 2 1-1,4-7 0 0,-2 3 0 1,2 1 0 0,3-2-1 0,-4 2 3-2,0 1 0 5,1 2-1-5,-7-3-2 0,1 3 1 3,-4 0-1-2,0-3 0 1,3-1 0-3,2 2 1 4,-2 2 0-2,2 0 0 3,-2 0 0-6,3 0 0 4,-1 0 3 2,-5 0-5-1,-3 0 3-4,-1 0-2 1,6 0 0 3,-5 0 1-1,0 0 0 1,-2 0 0-4,-5 0 1 6,-1 0-1-7,-4 0 0 3,2 0 0 0,-1 0 0 1,6 0 1 0,-6 0-1-1,0 0 0 0,3 0-2 1,-2 0-2 2,-1 0 7-5,2 0-7 2,1 0 4 1,-6 0-1 0,3 0-2-2,-2 0-9 3,5-8 3-2,-1-1 9 2,6-1 0-2,1-9 4-1,-1-2-3 4,1-6 1-3,1 1-2-1,1-7 1 2,0-3-2 0,-1 4 0 0,6 1 1-2,-8 9-1 2,-5 8 4-1,-3 7-3 3,0 7 3-7,-2-3-3 6,-5 3-64 0,0 0-44-2,0 0-40-1,0 0-77 2,0 0-118 0</inkml:trace>
    </iact:actionData>
  </iact:action>
  <iact:action type="add" startTime="21369">
    <iact:property name="dataType"/>
    <iact:actionData xml:id="d9">
      <inkml:trace xmlns:inkml="http://www.w3.org/2003/InkML" xml:id="stk9" contextRef="#ctx0" brushRef="#br0">10649 13378 590 0,'0'0'379'6,"0"0"-277"0,158 17 21 2,-106-17-40 0,-1 0 4-2,4 0 8 2,0 0-17 0,3-7-4 0,0 2-5-2,2 0-6 3,2-2-14-2,8 0-3 2,-4 4-12-4,4-3 3 3,9 6-10 0,3 0-6 0,6 0-12 0,-2 0 24-1,-2 0-7 2,2 0-4-2,2 0-22 2,5 0 0-4,0 0 0 4,0-7 0-2,-1-5 0-1,-6-1 0 3,-4-3 0-2,-8 1 0 1,0-4 0-2,-7-2 0 4,-2-1 0-4,0-2 0 4,0 2 0-4,-4 3 0 2,-5-3 0-2,-4 2 0 3,-2 4 0-3,-2-3 0 2,5 2 0-1,2-2 0 1,4 2 0 0,2 3 0-1,-2 1 0 2,6 6 0-3,7-2 0 4,3 4 0-6,4 1 0 4,0 2 0 0,3-1 0-2,-3 3 0 3,4-5 0-1,-1-2 0 0,4-3 0-3,4 3 0 4,-4-3 0-2,10 6 0 1,-4-8 0-2,2 1 0 2,3 1 0 0,-4-6 0 0,2 0 0 0,5-1 0-2,4-5 0 4,5 3 0-4,4 0 0 3,0 0 0-4,0 2 0 3,-3 4 0 0,0 1 0-2,7 4 0 3,-3 0 0-2,6 3 0 3,-2-1 0-6,-5 0 0 4,-4-2 0 0,1-3 0 0,0-4 0 0,1-2 0-2,3-3 0 2,-4 4 0 0,-5-3 0 0,-5 0 0-2,-8 0 0 3,-1 0 0-1,1-4 0-1,1 4 0-1,2 0 0 2,-4-1 0 0,-6 5 0-2,-1-4 0 3,-2 2 0-2,2 0 0 2,-1-2 0-4,7 2 0 4,-3 4 0-2,5-3 0 1,-2 5 0 0,3-4 0-2,2 0 0 2,-5 2 0 0,-5-2 0 0,-3-1 0-2,-1 0 0 4,3-1 0-4,-3-2 0 0,-2 0 0 2,0 2 0 0,-2-2 0 0,-8 3 0-2,-2-4 0 3,-10 5 0-2,-2-6 0 3,-3 6 0-6,0-4 0 4,3 2 0 1,-1-2 0-2,1 3 0-1,3-4 0 2,-9 7 0 0,-4 0 0 0,-8 2 0 0,-8 2 0-2,-3 2 0 4,-12-3 0-4,-1 6 0 0,-8 1 0 2,0 0 0-1,0 0 0 1,-2 0 0-2,1 0 0 3,2 3 0-2,-3-2 0 2,-3 2 0-4,2 0 0 3,-2 0 0 0,0-4 0 0,0 4 0 0,0 0 0-2,0 0 0 2,5 0 0 0,6 0 0-1,0 0 0 0,10-2 0 1,10 0 0 0,-1-2 0-2,7 2 0 2,-2-1 0 0,6-2 0 0,-7-2 0-2,-5 0 0 4,0 2 0-4,-10-2 0 4,-2 3 0-6,-7-2 0 4,3 4 0 0,-3-1 0 1,0-2 0-4,2 2 0 3,-3-3 0 1,-1 6 0-2,-4 0 0-1,-2 0 0 2,-2 0 0 0,0 0 0 0,0 0 0-2,0 0 0 2,0 0 0 0,0 0 0 0,-9 0 0 1,-30 0 0-2,-23 0 0 0,-13 0 0 2,-7 0 0-2,0 0 0-2,6 0 0 4,6 0 0-1,5 0 0 0,10 0 0-2,11 0 0 2,10 0 0 0,13 0 0 0,8 0 0-2,8 0 0 2,5 0 0-1,0 0 0-1,0 0 0 3,0 0 0-2,0 0 0 1,0 0 0-2,0 0 0 3,13 0 0-1,22 0 0 1,17 0 0-4,3 0 0 2,6 0 0 2,4 0 0-1,6 0 0-3,3 0 0 4,-1 0 0-1,-5 0 0 0,-9 0 0-1,-8 0 0-1,-10 0 0 2,-12 6 0 1,-3-2 0-4,-12 0 0 4,-1-1 0-2,-12-3 0 2,-1 2 0-4,0-2 0 4,0 0 0-2,0 0 0 3,0 10 0-6,-10 9 0 5,-39 12 0-1,-16 8 0-1,-4-1 0 0,11-7 0 1,7-7 0 0,10-2 0 0,13-8 0-2,11-6 0 1,7-3 0 1,9-5 0 0,1 0 0-2,0 0 0 3,0 0 0-2,42 6-22 2,27-1-141-4,26 0-83 5,-53-5-60-4,-5 0-330 3</inkml:trace>
    </iact:actionData>
  </iact:action>
  <iact:action type="add" startTime="23371">
    <iact:property name="dataType"/>
    <iact:actionData xml:id="d10">
      <inkml:trace xmlns:inkml="http://www.w3.org/2003/InkML" xml:id="stk10" contextRef="#ctx0" brushRef="#br0">21476 11411 533 0,'0'0'181'7,"0"0"-8"-3,0 0-25 5,0 0-54-1,0 0 0 0,0 0-20-3,0 0-2 3,26-7-11 0,-6-3-17 0,4-3-28 0,7-4-2-1,2-5 3 2,-4 1-12-2,4-4 0-1,-7 1-5 2,-3-3 2 0,-3-1 1 0,-5 9-6-2,-9 4 3 2,-5 13 0 0,-1 0 0 0,0 2 1-3,0 0-1 5,0 0 1-3,0 0 5 2,0 4 10-4,0 30 10 3,0 9-26 0,0 10 4 0,0 5-4-2,-1-5 2 2,1 2-1 0,-3-8 0 0,3-3 1 1,-3-12 0-3,3-8-1 4,0-7 1-4,-3-9-4-1,-1 0 2 3,1-5 0 0,-2 6-1 0,-4-4-2-1,-6 4 2 1,-1-1-4 0,-3-4 4 0,-1 0-3-2,-3-4-4 1,6 0-9 2,-1 0 9-1,5 0 1-3,2 0 4 3,1 0 0 1,7 0 2-2,0 0-1-1,3 0 4 2,-2 0-2 0,2 0 2 0,0 0 2-2,0 0 6 2,0 0 6 0,0 0 7 0,0 0 2-2,0 0 20 3,26 0 5-2,21 0-28 3,4 0 25-6,7 0-1 5,-1 0-6-1,-2 0 6 0,-5 0-12-3,-5 0-6 3,-11 0-11 1,-10 0-6-2,-10 0-1 1,-4 0-9-2,-7 0-1 2,-3 0 2 0,0 0-4-2,0 0-9 2,0 0-28 0,0 0-36 0,0 0-61-2,-16 0-55 3,2 0-114-1,-7 0-108 0</inkml:trace>
    </iact:actionData>
  </iact:action>
  <iact:action type="add" startTime="32173">
    <iact:property name="dataType"/>
    <iact:actionData xml:id="d11">
      <inkml:trace xmlns:inkml="http://www.w3.org/2003/InkML" xml:id="stk11" contextRef="#ctx0" brushRef="#br0">22261 15989 288 0,'0'0'224'7,"0"0"-137"0,0 0 2 1,0 0-42-2,0 0-15 2,0 0 16 0,0 0 23 0,0 0-10 0,0 0 7-2,0-29-18 2,-10 10-2 0,0-5-8-2,-4 0-1 2,0-7-6 2,-3-5-1-4,0-3 3 0,2-1-11 2,-2-4 8 0,6 0-9 0,2-3 0-2,-1-5 1 4,8 1-7-3,-1-7 11 2,3 3-2-4,0 1-4 5,0-2-2-4,0 5 5 2,0-1-9-2,5 6 4 3,9-3 0-2,2 4 0 1,1-1-1 1,1 3-2-4,1 5 0 6,2 1-4-6,-3 8 0 2,3 6-7 1,-2 1 0 0,-3 8-5-1,4 7 1-1,-6 1-2 1,2 6-6 1,2 0-51 2,3 0-68-3,-18 0-127-2,-3 12-233 3</inkml:trace>
    </iact:actionData>
  </iact:action>
  <iact:action type="add" startTime="33230">
    <iact:property name="dataType"/>
    <iact:actionData xml:id="d12">
      <inkml:trace xmlns:inkml="http://www.w3.org/2003/InkML" xml:id="stk12" contextRef="#ctx0" brushRef="#br0">22759 15407 763 0,'0'0'216'6,"0"0"-100"3,0 0-12-1,0 0-63-2,0 0-8 2,0 0 3-1,17 0-6 0,-44 0 16 1,-5 11-26 0,2 9-8 0,-5 7 0-1,5 8-10 0,9 6 3 2,0 6-2-2,3 2 4-1,9-4-3 2,2-9 3 0,7-2-1 0,0-7 1-2,0 3-5 2,28-2 4 2,6-3-2-2,1-4 2-1,1-4-6 2,-1-7-5-3,-4-7-13 1,-1-3-35 0,-1 0-54 0,-2 0-47 1,-23 0-132 0</inkml:trace>
    </iact:actionData>
  </iact:action>
  <iact:action type="add" startTime="33621">
    <iact:property name="dataType"/>
    <iact:actionData xml:id="d13">
      <inkml:trace xmlns:inkml="http://www.w3.org/2003/InkML" xml:id="stk13" contextRef="#ctx0" brushRef="#br0">23258 15461 566 0,'0'0'202'9,"0"0"-88"-4,0 0-9 1,0 0-41 2,0 0-19 0,0 0 0 0,-110 0-8-2,84 29-12 2,4 5 0 0,7 11-3 0,5 1-3-2,7 6-11 2,3-8-2 0,0-8-4 0,6-9 17-2,21-11 17 2,5-8-13 0,1-8-7 0,-4 0-3-1,-1 0 0 0,-2-24-4 2,-11-9-4-2,-2-9-5-1,-6-6 0 2,-3-1-3 0,-4 4 0 0,0 2-2-2,0 5-45 2,0 6-63 2,0 26-62-2,-4 0-162-3</inkml:trace>
    </iact:actionData>
  </iact:action>
  <iact:action type="add" startTime="34033">
    <iact:property name="dataType"/>
    <iact:actionData xml:id="d14">
      <inkml:trace xmlns:inkml="http://www.w3.org/2003/InkML" xml:id="stk14" contextRef="#ctx0" brushRef="#br0">23693 15365 530 0,'0'0'160'5,"0"0"-2"4,0 0-48-1,0 0-49 0,0 0-12-2,0 0-20 2,-119 111-1 0,114-80-8-2,2 3-2 2,3 1 6 0,0 8-8 0,0-3 13-2,14-5-1 2,14 6 11 0,-1-5-4 1,1-3-11-4,-7-6-1 3,-11-5 10 0,2-3 2 0,-12 2-16-2,0-9-17 2,0 5-2 0,0-7-5 0,-27-1 0-1,-1-7-4-1,-13-2-43 4,1 0-51-3,23 0-44-1,4 0-178 2</inkml:trace>
    </iact:actionData>
  </iact:action>
  <iact:action type="add" startTime="34483">
    <iact:property name="dataType"/>
    <iact:actionData xml:id="d15">
      <inkml:trace xmlns:inkml="http://www.w3.org/2003/InkML" xml:id="stk15" contextRef="#ctx0" brushRef="#br0">23937 15079 583 0,'0'0'91'6,"0"0"51"2,0 194-54 0,0-125-34-2,1 2 12 2,6 6-11 0,-4-3-4 0,1-1-11-2,2-12-19 2,0-12-3 0,-4-17-8 0,0-16-5-2,2-9 12 2,3-7 17 0,2 0-15 1,9 0-17-4,-1-28-1 3,8-5 0 0,1 3 1 0,-5 10 11-2,-3 11 21 2,-4 2 5 0,2 7 0 0,-1 0 2-1,-1 7-23 1,6 24-6-1,-9 10-12 1,-1 0 0-2,-1 1-16 2,-4-9-8 1,0-3-19-1,-3-8-35-2,4-8-30 3,-6-14-56-3,1 0-210 3</inkml:trace>
    </iact:actionData>
  </iact:action>
  <iact:action type="add" startTime="34933">
    <iact:property name="dataType"/>
    <iact:actionData xml:id="d16">
      <inkml:trace xmlns:inkml="http://www.w3.org/2003/InkML" xml:id="stk16" contextRef="#ctx0" brushRef="#br0">24869 15998 493 0,'0'0'253'6,"0"0"-97"2,0 0-9 0,0 0-97-1,73-165 21 0,-67 84 7 0,-6-15-9 2,0-15-1-3,0-13-4 2,0 6-22-1,-3 2-13 2,-18 8-12-3,-6 10-12 3,-4 13-5-2,-5 11 1 2,-5 16-1-4,3 20-15 3,-2 11-88 0,1 11-78 0,27 16-94-2,3 0-490 2</inkml:trace>
    </iact:actionData>
  </iact:action>
  <iact:action type="add" startTime="35318">
    <iact:property name="dataType"/>
    <iact:actionData xml:id="d17">
      <inkml:trace xmlns:inkml="http://www.w3.org/2003/InkML" xml:id="stk17" contextRef="#ctx0" brushRef="#br0">25247 14647 576 0,'0'0'218'4,"0"0"-7"3,0 0-100 1,0 0-24 1,0 0-13-4,112 148-25 3,-112-107-17 0,0-7-16 0,-3 0-13-2,-21-12-3 2,-3-11-2 0,2-9-2 0,3-2-2-1,8 0-8 0,2-10-5 1,6-13 0 0,6 2 8-2,0 6 11 2,0 5 6 0,1 10 17 1,30 0 1-4,6 0 3 3,4 29-5 0,4 5-3 1,0-1-14-5,-5-6-5 5,-5-5-6-1,-8-6-24 2,-10-4-33-6,-2-7-33 4,-15-5-152 0,0 0-482 0</inkml:trace>
    </iact:actionData>
  </iact:action>
  <iact:action type="add" startTime="36118">
    <iact:property name="dataType"/>
    <iact:actionData xml:id="d18">
      <inkml:trace xmlns:inkml="http://www.w3.org/2003/InkML" xml:id="stk18" contextRef="#ctx0" brushRef="#br0">25769 15497 736 0,'0'0'313'7,"0"0"-186"-1,0 0 49 1,0 0-46 2,0 0-3-1,0 0 12-1,0 0-20 0,189 6-24 1,-131-6-20 0,1 6-65-2,3 5-10 2,-7-3 0 0,-10-3 0 0,-5-5 0-2,-9 0 0 3,-4 0 0-2,-2 0 0 2,-8 0 0-4,-3 0-106 3,-1-10-97 0,-13 4-58 0,0 6-174-2</inkml:trace>
    </iact:actionData>
  </iact:action>
  <iact:action type="add" startTime="36531">
    <iact:property name="dataType"/>
    <iact:actionData xml:id="d19">
      <inkml:trace xmlns:inkml="http://www.w3.org/2003/InkML" xml:id="stk19" contextRef="#ctx0" brushRef="#br0">27185 16150 361 0,'0'0'266'6,"0"0"-100"3,0 0 23-4,0 0-103 3,0 0-7 0,-59-138 1 0,28 86-7-2,1-8 3 2,-4-3-12 0,5-8-17-1,0-8 10 1,6-9-4-1,7-2 1 1,3-1-19 0,8 9-4-2,5 8-22 2,0 4 6 0,0 1-5 2,8 0-4-5,18 4-4 4,10 2 0-2,4 7-2 3,2 13 0-6,3 7-1 5,0 12-45-1,-5 12-52 0,-2 12-36-2,-34 0-94 1,3 4-139 0</inkml:trace>
    </iact:actionData>
  </iact:action>
  <iact:action type="add" startTime="36952">
    <iact:property name="dataType"/>
    <iact:actionData xml:id="d20">
      <inkml:trace xmlns:inkml="http://www.w3.org/2003/InkML" xml:id="stk20" contextRef="#ctx0" brushRef="#br0">27660 15338 507 0,'0'0'159'5,"0"0"-38"1,0 0-48 2,0 0-18 1,0 0-7-2,0 0-5 2,-111 100 3-4,83-81-17 3,7 2 8 0,2 1 0-2,8-2-12 2,0 1-3 0,6 4 1 0,5-3 9 0,0 2 20-2,0 3-23 2,0 1-3 0,17-4 2 0,9 1 20-2,-2-6-10 2,0 4-2 0,-3-3-9 0,-6-5 3-2,-2 1-5 3,-12-1-9-3,-1-6-3 4,0 3 5-3,0-1-18 0,0-3 0 2,-14 0-2-2,-12-3-2 1,-8-5-8-2,-2 0-32 2,8 0-36 0,-3 0-67-2,7-7-52 2,21-7-155-1</inkml:trace>
    </iact:actionData>
  </iact:action>
  <iact:action type="add" startTime="37342">
    <iact:property name="dataType"/>
    <iact:actionData xml:id="d21">
      <inkml:trace xmlns:inkml="http://www.w3.org/2003/InkML" xml:id="stk21" contextRef="#ctx0" brushRef="#br0">27842 15682 425 0,'0'0'453'5,"0"0"-255"2,0 0-71 0,0 0-64 1,0 0-16 0,0 0-33 0,95 139-14-2,-95-129-6 2,0-1-59 0,0-9-90 0,0 0-336-2</inkml:trace>
    </iact:actionData>
  </iact:action>
  <iact:action type="add" startTime="37508">
    <iact:property name="dataType"/>
    <iact:actionData xml:id="d22">
      <inkml:trace xmlns:inkml="http://www.w3.org/2003/InkML" xml:id="stk22" contextRef="#ctx0" brushRef="#br0">27937 15315 446 0,'0'0'236'6,"0"0"-50"0,0 0-67 1,0-148-74 2,0 137-22-4,0 5-19 3,0 3-1 0,0 3-3 0,4 0-56-2,-4 0-77 4,6 3-248-4</inkml:trace>
    </iact:actionData>
  </iact:action>
  <iact:action type="add" startTime="37748">
    <iact:property name="dataType"/>
    <iact:actionData xml:id="d23">
      <inkml:trace xmlns:inkml="http://www.w3.org/2003/InkML" xml:id="stk23" contextRef="#ctx0" brushRef="#br0">28265 15966 228 0,'0'0'388'2,"0"0"-232"6,0 0-30 1,0 0-6-3,0 0-42 2,0 0-19 0,68-102-10 2,-52 83-12-4,-5 5-1 0,-1 9 0 2,-3 5-10 0,6 0 1-1,1 0 12 0,3 7-30 1,-2 24 8 0,-2 8-17-2,-5-3-7 2,-2-9-16 1,-2-6-10-2,-4-10-26 2,3-5-26-4,-2-6-31 3,-1 0-143 0,5 0-321 0</inkml:trace>
    </iact:actionData>
  </iact:action>
  <iact:action type="add" startTime="38398">
    <iact:property name="dataType"/>
    <iact:actionData xml:id="d24">
      <inkml:trace xmlns:inkml="http://www.w3.org/2003/InkML" xml:id="stk24" contextRef="#ctx0" brushRef="#br0">28683 15035 401 0,'0'0'138'7,"0"153"24"-1,0-74-85 2,0 0 1 0,0 7-21-2,0-4 3 2,-6-8-12 0,5-9-13 0,1-12-1 0,0-12-4-2,0-14-6 3,0-8 15-2,0-10-15 2,0-9 7-4,10 0-2 3,8-12-29 0,3-17 1 0,3-2-1-2,-3 4 1 2,3 11 0 0,-4 4 0-2,0 12 14 2,-2 0 29 0,-1 0-13 0,0 28 3-2,1 10-23 2,-5 0-10 0,-6 4-1 0,4-5 0 2,-2 5-1-5,-1-6-3 5,-1 0-6-3,-1-10-11-2,-3-6-29 3,0-13-31 0,4-4-29-1,-7-3-133-1,1 0-330 2</inkml:trace>
    </iact:actionData>
  </iact:action>
  <iact:action type="add" startTime="38849">
    <iact:property name="dataType"/>
    <iact:actionData xml:id="d25">
      <inkml:trace xmlns:inkml="http://www.w3.org/2003/InkML" xml:id="stk25" contextRef="#ctx0" brushRef="#br0">29576 16104 710 0,'0'0'164'6,"0"0"8"0,67-187-87 2,-67 91 0 0,0-14-33-2,0-18 3 2,-28-14-22 0,-7-7-2 0,-9 7-20 0,-4 8-8-2,-1 19-3 3,0 19-1-2,1 26 0-1,5 25-48 4,1 23-69-3,34 22-95 1,-1 8-364-2</inkml:trace>
    </iact:actionData>
  </iact:action>
  <iact:action type="add" startTime="39224">
    <iact:property name="dataType"/>
    <iact:actionData xml:id="d26">
      <inkml:trace xmlns:inkml="http://www.w3.org/2003/InkML" xml:id="stk26" contextRef="#ctx0" brushRef="#br0">29924 14587 460 0,'0'0'236'5,"0"0"-40"3,0 0-43-2,0 0-77 2,164 107 2 0,-140-63-13 0,-7 4-4-2,-8-1-28 2,-9-6-12-1,0-9-13 2,0-12-8-4,-23-13-2 3,-3-7-1 1,6 0 0-2,5 0-6 2,2 0 6-3,10-1 1 2,3-11 2 1,0 8 1-3,0-3 5 1,22 7 4 2,11 0 6-2,7 0 25-1,2 9-25 2,3 10 0 0,-5-6-15 0,-1-5-1-2,-3-2-1 4,-8-4-24-3,-6-2-58 3,-22 0-83-6,0 0-164 3</inkml:trace>
    </iact:actionData>
  </iact:action>
  <iact:action type="add" startTime="39754">
    <iact:property name="dataType"/>
    <iact:actionData xml:id="d27">
      <inkml:trace xmlns:inkml="http://www.w3.org/2003/InkML" xml:id="stk27" contextRef="#ctx0" brushRef="#br0">30880 15586 606 0,'0'0'244'7,"0"0"-50"1,0 0-73 0,0 0-34-2,0 0 26 2,0 0-42 0,192 13-22 0,-155-2-23-1,-10 3-20 0,-8-4-6 2,-7-1-2-2,-12-4-16-1,0 3-103 2,0 3-75 0,-21-8-162 0,-1 2-270 0</inkml:trace>
    </iact:actionData>
  </iact:action>
  <iact:action type="add" startTime="39983">
    <iact:property name="dataType"/>
    <iact:actionData xml:id="d28">
      <inkml:trace xmlns:inkml="http://www.w3.org/2003/InkML" xml:id="stk28" contextRef="#ctx0" brushRef="#br0">30875 15848 617 0,'0'0'260'5,"0"0"-42"1,0 0-62 1,0 0-48 1,176 10 2 0,-128-10-50-2,-1 6-13 3,1-3-17-1,-12 0-6 1,-2-1-20-5,-10 3-4 5,-11-1-2-2,-10-2-21 1,-3-2-71-2,0 0-84 2,0 0-63 0,-3 0-259 0</inkml:trace>
    </iact:actionData>
  </iact:action>
  <iact:action type="add" startTime="41262">
    <iact:property name="dataType"/>
    <iact:actionData xml:id="d29">
      <inkml:trace xmlns:inkml="http://www.w3.org/2003/InkML" xml:id="stk29" contextRef="#ctx0" brushRef="#br0">31780 15461 428 0,'0'0'80'7,"0"0"21"1,0 0-62-2,0 0-32 2,0 0-5 0,0 0-2 0,0 0-3-1,16-17-61 0,-16 17-103 1,0 0-71 0</inkml:trace>
    </iact:actionData>
  </iact:action>
  <iact:action type="add" startTime="41375">
    <iact:property name="dataType"/>
    <iact:actionData xml:id="d30">
      <inkml:trace xmlns:inkml="http://www.w3.org/2003/InkML" xml:id="stk30" contextRef="#ctx0" brushRef="#br0">31780 15461 133 0,'26'-17'151'1,"-26"27"-31"7,0 1-4-2,0-6-17 3,0 1-34-5,0 2-19 5,0-5 6-2,0 0 50 1,0 4 14-2,0-1-11 2,14 5-40 0,1-5 2 1,-2-2-4-3,2 2 1 2,0-6-9-1,6 0-12 2,3 0-6-4,2 0-14 4,0 0 3-1,-9 6-8 0,3-1-2-3,-5 1-14 4,-2-1 2-2,-2 0-3 2,2 2 0-3,-3-5-1 1,7 4 2 1,-2-2 2 1,3-4-1-4,4 0 9 4,-1 0 4-1,7 3 5 0,0-3-5 0,7 0 7-2,-2 0-11 2,-5 0 7 0,-4 0-3-3,-7 4-10 3,-3-1 0 0,-6-1-5 0,-5-2-2-2,-3 0-4 3,0 0-15-2,0 0-58 2,0 3-28-4,-5-3-72 3,-28 0-9 1,19 0-82-2,0-8-273 0</inkml:trace>
    </iact:actionData>
  </iact:action>
  <iact:action type="add" startTime="41916">
    <iact:property name="dataType"/>
    <iact:actionData xml:id="d31">
      <inkml:trace xmlns:inkml="http://www.w3.org/2003/InkML" xml:id="stk31" contextRef="#ctx0" brushRef="#br0">32124 15238 425 0,'0'0'161'5,"0"0"-24"3,0 0-22 1,0 0-54-4,0 0-5 3,33 186-16 0,-33-126-9 0,0 1-1-3,0-4-16 5,0-11 6-4,0-5-15 4,0-12-5-5,0-3 0 3,0-9-5 0,0-7-15 0,0-10-80-2,0 0-158 2,0 0-217 0</inkml:trace>
    </iact:actionData>
  </iact:action>
  <iact:action type="add" startTime="42275">
    <iact:property name="dataType"/>
    <iact:actionData xml:id="d32">
      <inkml:trace xmlns:inkml="http://www.w3.org/2003/InkML" xml:id="stk32" contextRef="#ctx0" brushRef="#br0">32614 15156 457 0,'0'0'128'7,"0"0"16"0,0 0-9 2,0 0-57-4,0 0 5 3,0 0-18 0,75 0-18-1,-53 0 1 0,2 0-15 1,-1 0-8 0,5 0-1 0,3 0-2-2,-3-9-11 2,-1-11-6 0,1 1-3 0,-7-4 2-2,3-2-2 2,-8 3-3 0,-1 3 3 0,-9 2-2-2,-3 7 0 3,0 3 0-2,-3 5 0 2,0 2 1-4,0 0-1 3,0 0 0 0,0 17 2 0,0 31 7-2,0 21-4 2,0 8-4 0,-10 2 0 0,4 3 1-2,-4 4 0 4,2-4-1 0,-4-3-1-5,-3-9 3 1,2-7-2 2,2-11 3 0,-2-11-4 0,3-7 2-2,-2-10-1 3,5-5-1-2,-3-5 0 3,-6-4-1-6,2-7 0 3,-8 1-3 2,-2-4 3-2,-7 0 0 0,1 0 0 0,3-7-1 2,2-3 1-2,8 1-4 0,4 4 5 1,8 5 0 2,-1 0 0-5,6 0 1 1,0 0 1 2,0 0 6 0,0 0 3 1,6 0 69-4,29 0-17 5,11 0-10-3,9 0 9 2,6 12-5-5,5-2-1 5,5 4-3-1,-1 0-7 0,-3-3-9-2,-7 2-13 2,-15-3-2-1,-11 2-7 2,-10-4-14-2,-14-8 0-1,-7 6-1 3,-3-3-3-1,0-1-33-3,0 6-80 4,-23 6-59-2,-25 2-2 2,13-8-22-3,7 1-192 3</inkml:trace>
    </iact:actionData>
  </iact:action>
  <iact:action type="add" startTime="43829">
    <iact:property name="dataType"/>
    <iact:actionData xml:id="d33">
      <inkml:trace xmlns:inkml="http://www.w3.org/2003/InkML" xml:id="stk33" contextRef="#ctx0" brushRef="#br0">21900 16722 578 0,'0'0'265'5,"0"0"-264"2,0 0 135 3,0 0-41-4,0 0-55 0,172 0 14 2,-148 0 4 0,4 0-12 0,5 0 8-2,11 0-10 2,9 0 6 0,9 7-12 0,7-7-10-2,10 0-3 3,3 0 5-2,10 0-2 2,4-7-4-2,18-5 3 0,17 7-14 2,17 5 4-2,20 0-17-1,10 0 11 2,12 13-7 0,3 8 15 0,1-2-8 0,2 7 2-2,-2-13 6 4,-5-2-9-4,-7-6-4 0,-5-5-2 2,-4 0 0 0,2-7-1 0,0-10-2-2,-4 0 3 4,-4 3-4-4,0-3 2 4,-6-2-1-6,-3 3 0 5,1-2 1-2,2 4 3 1,2 2-5-2,-2 5 1 2,-1 1 5 0,-10-1-6 0,0 1 0 0,5 0 10-2,-4 2 5 3,-4-6-4-2,-6 3 2-1,-4-3-5 2,1 0 10 0,-4-1-14 0,-3-3 7-2,0 1-11 4,-8-4 3-4,0 3 1 5,1 1-2-8,4 0 3 6,3 3-3-2,3-6-3 2,-3 9 7-4,2-7-10 4,4 3 8-1,4-1-1-1,1 3-1 1,3-2 0-2,2 5 2 3,1 6-2-2,6 0 7-1,3 0-5 2,1 17 12 0,-3 6-11 0,0 7 3-2,0-2-7 4,0-6 4-4,-7-8-5 4,-11-6-3-6,-17-2 1 5,-14-6 4-2,-6 0 3 1,-11 1 0-1,-8-1 6 0,-7 4-10 2,-8-2 7-2,-5 2-7 0,-5-4 0 0,1 0-1 3,-2 0 3-4,0 0-6 0,-7 0 6 2,1 0 0 0,-7 0-2 0,3 0-2-2,1 0 2 3,0 0-2-2,-1 0 2 3,0 0-1-6,-1 0 0 4,-6 0 0 0,3 0-1 1,-1 0 4-3,-1-10-6 2,1 9 8 1,-8-8-9-2,-5 6 5-1,-5 3-1 1,-6 0 0 0,-8 0 0 1,-1 0-2-2,-1 0 4 2,0 0-4 0,1 0 2 0,1 0-1-2,5 0-13 3,-2 0 12-2,-1 0-5 1,0 0 3-2,-2 0 0 2,-3 0-8 0,2 0 7 0,-7 0-4-2,0 0 8 2,0 0-11 0,0 0 8 1,0 0-5-4,0-11 4 4,0-13 0-2,0-8 4 2,0-18 0-4,0-8 2 4,-3-11-1-1,-8-10 1 0,-2-5-2-2,-3-4 4 4,11-5-5-4,-5 0 3 4,1-6-1-6,6 1 0 4,-4 6 0 1,7 1-2-2,0 0 4-1,0 11-2 2,0 1 4 1,0 6-7-2,0 2 4 0,0-6-1 0,0-5 0 1,0 1 0 0,0 1-2-2,0 15 4 2,0 13-2 0,0 13 1 0,7 15-2-2,-4 8 4 4,-3 9-5-4,3 3 3 1,-3 0-1-1,0 2 0 2,0-1 1 0,0 1-3 0,0 2 5-2,0 0-5 2,0 0 5 1,0 0-6-2,0 0 3-1,0 0-1 2,0 0 1 0,0 0-1 0,0 0 0-2,0 0 0 2,0-7 1 0,-29-1 0 0,-8-1 0-1,-4-7 1 2,-4 3-3-2,0-1 2 2,-3 7 0-5,-2 1 0 4,2 6 0 1,-4 0 1-2,-3 0-1 0,0 0 2 1,-3 6 0 1,1 4-2-2,-6-4 2-2,1-6-2 4,-1 0 0-2,-3 0 0 2,1 0-1-4,1 0 1 4,-6-9 2-1,1 2 0 0,1-3-2-3,6 8 3 5,3 0-4-3,4-1 1 2,-3 0 0-5,3 1 0 5,4 2 1-1,0 0-1 0,2 0 2-2,-6 0-1 2,-6-3 4 0,-9-2-8 0,-4-6 3-3,-5-1-1 4,0-1 0-1,-1-1 0 0,8-5-3-3,-3 3 7 3,-1-6-8 0,-3 0 10 0,-4 0-10-2,1-1 8 4,-2 2-4-4,-1 5 1 2,-1 2 0-2,0 2-1 2,1 2 2 0,-2-1-4 0,-2 1 9-1,-1 1-7 0,-2 1 5 2,5 3-5-2,-5-2 1-1,2 2 0 2,8 5 0 0,0 0 2 0,4 0-5-2,2 0 8 2,-6 0-2 0,2 0-2 0,-2 0 0-2,0 0 0 4,1 0-2-3,2 12-1 3,0-2 2-6,3 4-1 5,-5-1 4-2,-1-1-4 2,-1-1 4-3,-9-6-2 2,-8 0 5 0,0-5-10-1,-6 0 6 0,5 0-2 0,-5 0 0 1,-1-5 0 0,1-7-3-2,-1 5 7 2,1 2-3 1,0 0 0-2,5-1 1-1,1 2 2 4,-3 0-4-4,2 0 0 4,-6 2 0-6,-1-1 0 4,-2 0 3 0,2 3-7-2,6 0 9 2,3 0-10 0,-3 0 8 0,-2 0-8 0,-2 12 6-2,-3-4-1 2,-6-1 0 1,-1-7 0-2,-2 0-2-1,2 0 5 2,2 0-2 0,4 0 0 0,1 0 0-2,3-1 3 4,3-9-4-4,3 2 1 4,3-3-1-6,-5 1 0 4,4-1 3 1,-9-1-4-2,-1 5 4 0,3 1-3 0,7 6 4 3,8 0-8-4,4 0 2 1,7 0 2 0,0 0-1 1,3 0 1 0,0 0-3-2,4 8 6 2,1-1 2 0,5 3-5-1,4 1 6 0,5-5 0 3,4-2-8-4,1 5 2 4,5-3 0-6,-5-2 1 4,-3 6 2 0,0 0 1 0,1-3-4-2,-1 3 17 2,6-5-15 1,2-5-3-4,1 0 2 3,-4 0-1 0,2 0 0 0,-4-8 2 0,3-9-5-2,7 6 7 3,5 5-2-2,5 4-2 1,0 2 0-2,-7 0 5 4,-3 0-6-4,-3 0 1 4,-8 2 0-6,1 13 0 4,-3-3 3 0,2-2-5 0,-2-1 6 0,2 3-4-2,3-4 5 4,0-1-9-6,5-3 4 4,3-1 0 0,5 0-2 0,12-3 0 0,8 0 0-2,4 0 4 2,6 0-5-2,7 0 6 3,0 0-6-3,0 0 4 2,0 0-2 0,0 2 1-2,-3-2 0 2,3 0-1 0,0 9 3 1,-5 4-7-2,-1 10 10 0,3 4-7 0,-4 6 6 3,1 2-8-4,1 5 3 0,-5-1-1 2,4 1 0 0,-4-5-3 0,2 2 3-2,2 7 2 2,3 6-2 0,-2 7 4 0,5 0-4-2,0 0 3 3,0-2-2-2,0-6 0 1,0-2-2-2,0-6 0 2,0-6 0 1,-2-1 2-2,-3 1 1-1,2-5-1 2,-1 3 5 1,1-4-8-2,0 0 3-1,3 2 1 3,0 9 0-2,0 0 0-1,0 8-1 3,0 12 1-2,0-3 4 2,0 8-3-2,0 5-1-1,0-11 5 4,0-2-7-4,6-7 2 2,-6-5 0-2,4-11 0 2,-4-6 1 0,0-4-3 0,3-7 4 0,0 2 1-2,-1 1 0 4,5 11-6-6,-4 5 3 4,3 5 0 0,-5-3-3 0,6 6 3 0,-7-8-1-2,0-7 3 2,0 0-7 0,0-10 11 0,0 0-10-2,0 5 9 3,0-7-7-2,0 0 3 1,0 4-1-2,0-4 0 2,0 2 2 1,0 0-4-2,0 5 7 0,0-7-4 1,0 4 1 0,6 2-4-2,1-4 1 1,3 2-4 2,-4-1 2-2,-2-1-4 1,4-6-1-2,-5-2-8 2,0-5 6 0,-3 0-11 0,0 8 3-1,0-1-17 0,0 6-17 1,8 8-65 1,8 6-26-4,-12-22-135 4,9 2-346-1</inkml:trace>
    </iact:actionData>
  </iact:action>
  <iact:action type="add" startTime="48049">
    <iact:property name="dataType"/>
    <iact:actionData xml:id="d34">
      <inkml:trace xmlns:inkml="http://www.w3.org/2003/InkML" xml:id="stk34" contextRef="#ctx0" brushRef="#br0">3862 15850 456 0,'0'0'138'6,"0"0"-35"2,0 0-36-2,0 0-17 2,0 0 30 0,0 0 16 0,0 0 1 0,0 0 4-2,0 8 12 3,0-4-5-2,10-4-17-1,6 0-17 2,2 0-17 0,6 0-6-1,5 0-4 0,14 0-14 1,6 0-9 0,6 0 1 0,9-12 0 0,2-7-4 1,4-3 5-3,4 0-4 3,5 1 8-4,3-1-4 3,15 6-1 0,10 1-4 0,13 5-3 0,4-2 4-2,3 3-22 4,-3-8 0-3,-7-3 0-2,3-5 0 4,-1-2 0-1,-2 6 0-1,0 1 0 0,-7 8 0 0,-5-4 0 1,6 9 0 1,1-1 0-4,10-1 0 5,5 1 0-4,2-6 0 4,7 1 0-4,-2-1 0 0,5 1 0 3,0-1 0-1,4 3 0-2,0 3 0 1,1-3 0 3,-5-1 0-4,4 2 0 1,8-4 0 0,3 1 0 2,1-6 0-2,0 0 0-1,0-3 0 3,-6-4 0-2,-2-3 0 3,-2-1 0-6,-5-9 0 6,-3 1 0-4,0-4 0 3,2-1 0-1,4-6 0-3,-4 3 0 4,2-4 0-1,-4 0 0 0,1 4 0-2,6 0 0 3,6 6 0-3,-3 4 0 1,6 8 0 1,-5 6 0 0,6 6 0 0,0 4 0-3,1 4 0 3,-6 3 0 0,-3 0 0 1,-1-2 0-4,-1 3 0 3,-7-4 0 0,-8-6 0 1,-9-3 0-4,2-7 0 4,0-1 0-1,2 0 0-1,8 0 0 2,3 4 0-4,2 2 0 4,4 0 0-2,-1 2 0-1,-1 4 0 2,1 2 0 1,-9 6 0-2,-10-2 0-1,-5 0 0 3,-9-5 0-2,-4 1 0 3,0-5 0-6,-6-6 0 4,-2 1 0 1,-9-4 0-1,-3 0 0-3,-2 3 0 3,-5-2 0 0,3 2 0 1,5 3 0-3,1 0 0 1,7 0 0 3,-4-4 0-4,3 2 0 1,-5 4 0 0,-2-2 0 2,-5 7 0-2,-8-4 0-1,-5 5 0 3,-8 3 0-2,-3 0 0 2,-4 3 0-4,-2 1 0 3,-1 3 0 0,1 1 0 0,-3-3 0-2,-1 3 0 2,4-3 0 0,-1 0 0 0,-1-2 0 0,-8 3 0-2,-5-2 0 4,-7 1 0-4,-6 3 0 0,-6-3 0 2,4 3 0-1,-8 0 0 1,2 0 0-2,-3 0 0 2,-8 0 0 0,-2 0 0 1,0 0 0-2,0 0 0-1,0 0 0 2,0 0 0 0,0 0 0-2,0 0 0 2,0 0 0 0,0 0 0 0,0-10 0 0,-19-9 0-2,-26-5 0 4,-20-13 0-3,-7 11 0-1,-10-2 0 2,3 6 0-1,-3 6 0 2,12 3 0-4,9 9 0 4,13 4 0-1,11 0 0 1,13 0 0-5,9 0 0 5,9 0 0-2,6 0 0 1,0 0 0-2,0 0 0 2,0 0 0 0,0 0 0 0,2 0 0-1,37 0 0 1,16 11 0 1,18 8 0-2,1 3 0-2,2-3 0 4,0 3 0-1,-4-2 0 0,-7-1 0-3,-10-4 0 4,-18-3 0-1,-11-4 0 0,-10-5 0-2,-9-1 0 1,0-2 0 1,-7 3 0 0,0-3 0-2,0 0 0 2,0 7 0 0,0 10 0 1,0 14 0-2,-11 13 0-1,-27 10 0 4,-2 2 0-3,-8-1 0-2,3 5 0 4,1-14 0-1,12-6 0-1,8-13 0-1,10-10 0 3,10-8 0-1,4-9 0 0,0 0 0-3,15 0-98 4,43-17-86-1,-21-8-120-1,-1-5-119 0</inkml:trace>
    </iact:actionData>
  </iact:action>
  <iact:action type="add" startTime="50134">
    <iact:property name="dataType"/>
    <iact:actionData xml:id="d35">
      <inkml:trace xmlns:inkml="http://www.w3.org/2003/InkML" xml:id="stk35" contextRef="#ctx0" brushRef="#br0">17065 13810 136 0,'0'0'892'5,"0"0"-763"3,0 0 34 0,0 0-51 0,0 0-31-2,0 0-11 2,158 25 37 0,-103-21-18 0,-1 4-14-2,1-4-12 2,-7 1-16 0,-6-2-9 0,-7 0-20-2,-8-1-5 2,-9-2-11 0,-9 0-2 0,-6 0-5-2,0 0-51 3,-3 0-68-2,4 0-109 3,-4 0-70-4,0 0-300 0</inkml:trace>
    </iact:actionData>
  </iact:action>
  <iact:action type="add" startTime="50592">
    <iact:property name="dataType"/>
    <iact:actionData xml:id="d36">
      <inkml:trace xmlns:inkml="http://www.w3.org/2003/InkML" xml:id="stk36" contextRef="#ctx0" brushRef="#br0">18055 13839 439 0,'0'0'348'6,"0"0"-166"2,0 0-58-1,0 0-56-1,0 0 2 2,0 0 3 0,0 0-5 0,47-9-18 0,-26 3-15-2,3-5 2 2,0-3-13 0,4-5-8-1,-1-3-11 1,-6-5-2 0,-5 1-2 0,-4 5 1 0,-6 8-1-2,-2 4 0 1,0 6 2 4,-4 3 0-5,0 0-3-1,0 0 6 3,0 0 0 0,0 0 14-2,0 6 8 2,0 22-15 1,0 7-11-1,0-2-2-2,0 3 6 1,0-2-3 2,8 8 8-1,-3 4-7-2,1 4 0 2,-3 1-1 0,1-2-1 0,-1-4-2-2,-3-9 1 3,2-9 0-1,-2-4 2 1,0-4-3-5,0-2 1 4,0 0-1-1,0-3 0 2,0-2 0-4,0-3-1 3,0-1-2 0,-15-1 3 1,-5-2-4-2,-9-2 4-1,-4-1 0 3,-4-2-2-1,-2 0 0-3,-2 0-1 4,6 0-2-1,8 0-3 0,7 0 1-2,12 0 0 3,4 0 7-3,4 0 0 3,0 0 5-4,0 0 10 3,0 0 30 0,19 0 19 0,29 0 1-1,21 0 1 1,19 0 5-1,9 0-2 2,3 0-47-4,-9 0-22 4,-12 0 0-2,-15 0 0 2,-23 12 0-3,-14-5 0 2,-13-1 0-1,-14-3 0 1,0-2 0-2,0-1 0 3,0 4 0-2,0-4 0 2,0 3 0-4,-24 0-125 3,-10 4-117 1,16-1-99-2,-6 2-616 0</inkml:trace>
    </iact:actionData>
  </iact:action>
  <iact:action type="add" startTime="54287">
    <iact:property name="dataType"/>
    <iact:actionData xml:id="d37">
      <inkml:trace xmlns:inkml="http://www.w3.org/2003/InkML" xml:id="stk37" contextRef="#ctx0" brushRef="#br1">3051 16035 538 0,'0'0'199'6,"0"0"-53"0,0 0-8 2,0 0-77-1,0 0 1 2,-165-34-11-4,114 34-12 4,-14 19 2-1,-6 8 10 0,-11 1-11-2,-13 1 0 2,-2 5-11 0,-3 1 2-2,-2 3-10 2,9 7-8-1,-1 1 2 2,5 9-3-1,4 3 2 0,8 7 0-1,7 2-5 2,7 5 1-2,8 4-5 0,7 1 4 1,3 3-3 0,5 1 0 0,4 5-2-3,2-4 2 4,7-3 2-2,9 0 0 2,5-8 2-4,9 3 3 5,4-7 11-3,0 3 15 1,22 2-5-3,33 6-7 4,15-1 4-2,21 5-9 1,12-5-9-1,4-6-2 0,8-11-2 3,-3-3 3-4,1-7-7 0,6-7 4 2,-1-4 1 0,11-4-1 0,7-15-9-2,1-3 2 2,3-13 0 0,-9-4-3 0,-10 0 1-2,-5-3 0 5,-6-18 0-6,-13-9 3 5,-8 0-4-6,-7-5 5 5,-7-2-8-2,-5-1 4 2,-8 2 0-3,0-2 0 1,-4 2 1 3,-1-1-1-4,2-5 0 1,-1 1 1 0,-3-2-1 1,0-12 0-2,-10-11 2 2,-3-8-4 0,-5-11 3 0,-10-3-1 0,-8-1 0-1,-3-2 0 2,-8 0-2-3,-8 5 4 3,0-2-5-4,0 4 6 3,0-2-6 0,-31 7 1 0,-5 3 1-2,-10 1-3 2,-3 8 0 2,-12 1 2-4,-8 0-3 1,-10 8 3 1,-4 7 0 0,1 5 1-1,3 10 0-1,-1 6-2 3,8 5 6-1,0 6-6-1,-4 0 4-1,3 2-1 4,-2 1 2-4,3 8-2 1,0 3 1 0,-3-1 3 1,3-2-6 0,-4 2 3-2,0 0-1 3,-6-1 1-1,-5 4 0 0,-5 0-1-1,7 3-1-1,2 0 1 2,10 0 1 0,5 27-1-2,3 2 3 2,5 2-3 1,-8 0 3-1,0 1 0 1,-1 1-3-5,-3 5 1 7,-1 6 1-5,5 8-1 0,6 5 9 2,8 12-9-1,7 8 10 2,4-4-11-1,4 4 7-1,3 3-2 0,4-5-2 2,0 8 5-4,1-3-6 4,4-6 13-2,0-9-5 1,7-8 2 0,-2-3-7-2,5-2 5 1,5 4-6 1,1 1 8 2,11 6 6-6,0 9-8 6,0-7-10-4,20-2 0 4,19-3 0-6,12-5 0 4,20-1 0 1,18-5 0-2,29 1 0 0,22 4 0 0,15 0 0 2,6 2 0-1,1-1 0-3,-1-1 0 4,-1-7 0-1,-5-4 0 0,-2-10 0-3,-11-11 0 3,-5-22 0 0,1 0 0 0,-1-12 0-2,0-48 0 4,-2-19 0-4,-1-19 0 2,-12-11 0-2,-15-20 0 3,-20-4 0-2,-29-8 0 1,-24-11 0-1,-26-13 0 0,-8 6 0 2,-5-4 0-2,-38 17 0-1,-3 23 0 2,-9 14-120 1,-4 30-50-1,30 79-112-3,7 0-155 3</inkml:trace>
    </iact:actionData>
  </iact:action>
  <iact:action type="add" startTime="56850">
    <iact:property name="dataType"/>
    <iact:actionData xml:id="d38">
      <inkml:trace xmlns:inkml="http://www.w3.org/2003/InkML" xml:id="stk38" contextRef="#ctx0" brushRef="#br1">30253 1894 81 0,'0'0'398'5,"0"0"-277"3,0 0 59 0,0 0-64 0,0 0-14-1,-154-3-42 0,109 3 5 1,0 0-6 0,-7 0-8 0,-3 12 13-2,-6-2-14 2,-7 5 4-1,-1-6-5 0,-10 5-13 2,-3 1-4-2,-7 1-4 2,-2 3-8-2,0 8-3 1,4 3 0-1,5 5-4 3,5-1 4-4,3-1-8 0,2 5 6 3,-1-2-6-1,-2-1 4-1,-2 0-3-1,1 4-5 5,4 5 0-5,-3 8-3 0,9-1 4 2,-1 1-2 0,7 1 3 0,-1-1-5-3,-1-1 1 5,11 4 0-3,3 5 0 2,4 5 0-5,8 12 1 5,9 5 11-1,6 9 4 0,5 8 3-2,11-1-2 1,2 0-4 1,0-2-2 0,3-6-4 0,0-2-5-2,0-3 4 4,0-2-4-4,0-8 1 1,0-1 6 0,14-8-3 1,17 0 7 0,9-4-10-2,12 4 12 4,10 2-5-3,18 6-4 2,12 6 1-5,8 5-3 5,-1-1 5-1,5 0-3 0,-4-7 13-2,1-5-13 2,3-9-2 0,-1-6-5 0,0-11 4-1,4-7-3-1,2-3 0 5,5-9-3-5,3-2 0 0,-3-10 0 1,0-9 0 2,6-6 0-2,7 0 0-1,0-6 0 3,2-15 0-2,-8-2 0 3,0 4 0-6,-2 2 0 6,-2-3 0-4,3 0 0 3,-2-4 0-3,-8-1 0 1,-7-8 0 1,1-10 0 1,-11-12 0-2,-1-10 0-1,0-10 0 4,-8-11 0-3,-2-16 0-1,-3-7 0 2,-5-12 0 0,-11 1 0 0,-8-5 0-2,-15-2 0 3,-5-4 0-2,-13 0-6 2,-5 4 5-5,-12 2-1 4,-5 5 0 0,0 5 0 0,0 11-1-2,-6 11 5 2,-10 16-4 1,-6 6-2-2,-1 8 3 2,-9 3 1-4,-15-3-3 7,-13 3 3-7,-17-3-5 1,-9-3 4 2,-11-2-1 1,-6-1 2-2,-4 6-4-2,-4 7 3 5,-11 6 1-3,4 9-1 3,-9 8 1-7,7 6 0 6,1 3 0-1,1-2 2 0,2 2-2-2,6 2 3 2,5 0-4 0,2 6 2-1,4 1-1 1,6 5 1-2,1 4 3 5,7 5-3-6,-3 1 0 1,3 0 2 2,-1 0-1 1,-2 15 0-2,4 10 0-1,-2 2-4 4,4 0 0-3,0 1 2 3,0-1-1-7,-1 2 0 7,-1 5-1-4,-4-1 4 4,-1 11-4-5,5 2 5 3,0 8-4 0,10 4 2-1,3 6-1 2,8 0 1-3,2 0 0 4,3-4-1-4,3 3 1 0,6-6 1 2,6 6-2 0,7 9 5 0,6 4-4-2,9 7 6 2,3 3-3 0,2 8-4 1,5 4 0-5,10 3 0 4,-2 3 0 0,3 0 0 0,0 3 0-2,0 1 0 2,0 0 0 0,3-7 0 0,26-3 0 0,12-9 0-2,11-5 0 5,14 0 0-5,8 2 0 0,9 6 0 2,12 7 0 0,0 0 0 0,0 0 0-2,-5-15 0 3,-11-9 0-2,-5-10 0 3,-8-11 0-6,2-2 0 3,9-8 0 0,16-6 0 2,20-3 0-3,22-10 0 2,15-12 0 0,16-9 0 0,21-4 0 0,9-4 0-3,15-22 0 4,2-7 0-1,-3-4 0-3,-9-5 0 3,-14-8 0 0,-19-9 0 1,-16-13 0-1,-9-10 0-2,-15-11 0 1,2-17 0 3,-14-25 0-6,-18-14 0 4,-17-21 0 1,-26-10 0-1,-27-6 0-3,-22-8 0 3,-6-1 0 1,-6 18 0-1,-32 25 0-1,-4 30-39-1,-4 26-69 2,-11 28-79 0,27 68-43-2,-4 0-101 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2:24:27.64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06">
    <iact:property name="dataType"/>
    <iact:actionData xml:id="d0">
      <inkml:trace xmlns:inkml="http://www.w3.org/2003/InkML" xml:id="stk0" contextRef="#ctx0" brushRef="#br0">11772 431 339 0,'0'0'281'6,"0"0"-191"-6,0 0 46 0,0 0-19 0,0 0-38 0,0 0-12 0,0 0-4 0,0 0-8 0,0 0-1 2,0 0-5 87,0 0 6-89,0 0-5 2,0 0-10-2,3 0 2 1,1 0-1-1,11 0-11 0,5 0-13 0,-2 0 1 0,9-2-3 0,-3-4 3 0,4 0 2 0,2 1-2 99,4 2 3-99,0 0 3 0,-3 1-9 0,4-3-9 0,-2-1 3 0,-4-4-7 0,4 3 0 0,-4 2-1 1,2-3 0-1,-4-1-1 0,1 4 1 0,-7 0 1 1,2 1 0 4,-3 1 2 99,-2 3 1-104,-2-2-2 0,-5 2 2 0,-4-2-2 0,1 2 0 0,-1 0-1 0,-4 0 1 0,1 0 4 0,1 0 5 0,0 0-3 0,2 2 1 1,-1 12 1-1,-2 3-1 0,5 0 0 104,-4 0 1-103,-3 2-2-1,2 7-3 1,3-2 0-1,-6 3-3 0,4 9-1 0,0 5 4 0,-2 7-3 0,1-2 1 0,2-4-2 0,-2 2 1 0,5-2 7 1,-4 7-3-1,4 1 1 107,-4 1-4-107,5 4-2 0,-5-1 5 0,7 1 5 0,1 2-8 0,0-2 1 0,4 0 0 1,0-4 0-1,4 8 0 0,0 1-1 0,0 3 1 0,7 5-3 0,-4 3-2 1,3-2 2-1,-2-4 1 107,2 1 0-107,3-6-2 1,2 9 3-1,8 1-3 0,8 10 0 0,0 8 0 0,1-1-1 0,2-2 0 0,0-3 0 0,1-6 1 0,0-10 1 0,-4-6-1 1,1-8-1-1,1-12 3 104,-5-1-2-101,0-5 0-2,-3-8 0-1,-5 0 3 0,2-2-4 0,1 0 0 0,-1 1 0 0,-2-2 0 0,2-2 0 0,1 4 0 0,5 1 0 1,7 5 0-1,9 10 0 0,2 0 0 0,-1 5 0 6,1 7 0 99,-4-1 0-105,-1-3 0 0,-12-1 0 0,-1-8 0 1,-15-11 0-1,-9-10 0 0,-3-2 0 0,-9-7 0 0,1 2 0 0,0 2 0 0,-2 8 0 0,5 4 0 1,-2 13 0-1,5 4 0 106,-1 10 0-103,-2 4 0-2,2 11 0 1,2 11 0-2,2 15 0 0,5 13 0 0,1 1 0 1,5 11 0-1,3 7 0 0,1 2 0 0,1 9 0 0,-5-6 0 0,-5-10 0 0,-6-6 0 1,-4-11 0 105,-6-4 0-101,-5-1 0-5,-4-11 0 1,0-12 0-1,0-7 0 0,0-6 0 0,0 3 0 0,0-3 0 0,0 2 0 0,0 2 0 1,0 2 0-1,0 3 0 0,-4-7 0 0,1-2 0 0,0 0 0 5,3 1 0 102,-3-1 0-107,3-15 0 0,0-12 0 0,0-17 0 0,0-9 0 0,0-4 0 1,0-6 0-1,0 0 0 0,0 0 0 0,0 6 0 0,0 5 0 0,0 8 0 0,0 2 0 1,0-2 0 3,0-3 0 100,0-1 0-104,0 1 0 0,0 3 0 0,0 0 0 1,0 1 0-1,0-10 0 0,0-1 0 0,0-4 0 0,0-5 0 1,0 0 0-1,0 0 0 0,0 0 0 0,0 12 0 0,0 5 0 114,0 0 0-112,0 2 0-1,0-5 0-1,0-7 0 0,0 1 0 0,0 0 0 0,0 3 0 0,0 5 0 0,0-1 0 0,0 0 0 0,0 4 0 0,0-3 0 1,0-1 0-1,0-3 0 0,0 0 0 0,0-5 0 104,0 0 0-104,0-2 0 1,0-5 0-1,0 3 0 0,0-3 0 0,0 0 0 0,0 0 0 0,0 0 0 0,0 0 0 0,0 5 0 0,0 4 0 0,0 5 0 1,0 2 0-1,-5 5 0 7,-14-2 0 97,-3 4 0-104,-13-3 0 0,-13 6 0 0,-6-7 0 0,-5-3 0 0,1-5 0 0,6-2 0 0,1-4 0 0,11 0 0 0,12-1 0 0,0-4 0 0,7 0 0 2,10 0-52-1,-5 0-62 4,3 0-89 102,13 0-129-106,0-4-353-1</inkml:trace>
    </iact:actionData>
  </iact:action>
  <iact:action type="add" startTime="5813">
    <iact:property name="dataType"/>
    <iact:actionData xml:id="d1">
      <inkml:trace xmlns:inkml="http://www.w3.org/2003/InkML" xml:id="stk1" contextRef="#ctx0" brushRef="#br0">14572 4072 399 0,'0'0'425'3,"0"0"-262"-3,0 0-8 0,0 0-60 0,0 0-16 0,0 0 15 0,0 0-11 0,55 38-12 0,-19-32-44 0,9 1 41 1,16 5 4-1,10 2-7 2,5-1-17 81,11 0-6-83,10-1-13 0,5-2-9 0,15 1-3 0,9-5-4 0,2-1 1 0,13-5-12 0,-4 0 8 1,-5 0-2-1,1 0-8 0,-15 0 11 6,-12 0-10 74,-7-1 7-76,-12-5-8-4,-12-4 1 1,-10 0 1-1,-13 0-2 0,-9-6-2 0,-7-7 2 0,-6-10-3 0,1-14 1 0,-4-9 2 0,-2-19-3 73,-5-12 2-71,-3-12-2-2,-3-10 2 1,1-9-3-1,1-5 3 0,-3-3-4 0,1 1 4 0,1 10-5 1,-2 7 3-1,-5 18 2 81,-5 17-1-81,0 12 0 1,1 11 2 0,-4 13-1-1,0 7 0 1,0 8-1-1,0 8 1 1,0 6 1 0,0 6-1-1,0 2-1 0,0 0 0 0,0 0-10 60,0 0 1-59,-27 0 10-1,-11 21 1 0,-7 4 1 0,-3 3 0 0,-1 4-1 0,7 1 2 1,-1 0-2 61,12-6 2-62,7-5-1 1,9-8 1-1,6-12-2 0,5 1 0 0,4-3 1 0,0 0-1 0,0 0 0 4,0 0-1 66,0 0-6-69,25-8 7-1,18-19 1 0,3-10-1 0,8-2 0 0,-5-6 0 0,-4 4-1 2,-8 3 4-2,-14 11-4 0,-11 13 3 102,-2 9 0-102,-7 5-1 0,-3 0 1 0,0 0 2 1,1 0 6-1,16 8 15 0,7 39-11 0,13 18-8 0,2 19-1 0,4 7 1 0,-4-6-6 0,-6-8 1 1,-8-18-1 2,-8-13-2 101,-4-13-9-104,-6-16-35 0,-4-11-29 1,1-6-70-1,-4 0-127 0,0-6-152 0</inkml:trace>
    </iact:actionData>
  </iact:action>
  <iact:action type="add" startTime="10794">
    <iact:property name="dataType"/>
    <iact:actionData xml:id="d2">
      <inkml:trace xmlns:inkml="http://www.w3.org/2003/InkML" xml:id="stk2" contextRef="#ctx0" brushRef="#br1">3628 9627 519 0,'0'0'384'2,"0"0"-193"-2,0 0-12 0,0 0 10 0,0 0-45 0,0 0-14 0,0 17-30 0,0-14-23 2,10-3-13-2,32 0-9 2,20 0-40 100,21 0-15-101,16 0 0 0,6 0 0 0,5 0 0 0,-13 0 0 0,-17 2 0 0,-19 7 0-1,-19-4 0 0,-11-2 0 0,-7-1 0 1,-5 1 0-1,-5-3 0 0,1 0 0 1,4 0-153 3,-19 0-233 2,0 0 64 101</inkml:trace>
    </iact:actionData>
  </iact:action>
  <iact:action type="add" startTime="11897">
    <iact:property name="dataType"/>
    <iact:actionData xml:id="d3">
      <inkml:trace xmlns:inkml="http://www.w3.org/2003/InkML" xml:id="stk3" contextRef="#ctx0" brushRef="#br1">13194 9567 742 0,'0'0'234'1,"0"0"-104"0,0 0 29-1,0 0-26 0,0 0-16 0,0 0 11 96,0 0 3-91,-5 19-4-5,46-10-26 0,20-3-56 0,22 1-45 0,14 0 0 0,5-6 0 0,0 3 0 0,-8 1 0 0,-9-3 0 0,-18 2 0 0,-17-3 0 1,-18-1 0-1,-16 3 0 5,-11-3 0 51,-5 0 0-56,0 4 0 0,0 15 0 0,-25 17-184 0,-3-12-203 0,-3 5-23 1</inkml:trace>
    </iact:actionData>
  </iact:action>
  <iact:action type="add" startTime="12770">
    <iact:property name="dataType"/>
    <iact:actionData xml:id="d4">
      <inkml:trace xmlns:inkml="http://www.w3.org/2003/InkML" xml:id="stk4" contextRef="#ctx0" brushRef="#br1">3359 11507 195 0,'0'0'666'3,"0"0"-433"5,0 0-47 90,0 0-6-97,0 0-55-1,0 0-3 0,-7 0-28 0,7 0-28 0,28 0-4 0,18-6 8 0,23-16-22 1,19-2-48-1,18 2 0 0,14 0 0 0,-2 9 0 0,-2 3 0 104,-13 10 0-104,-13 0 0 0,-10 0 0 0,-23 0 0 1,-11 0 0-1,-19 0 0 0,-9 0 0 0,-11 0 0 0,-1 0 0 0,-2 0 0 0,-4 0-49 0,0 0-283 1,0 4-18-1</inkml:trace>
    </iact:actionData>
  </iact:action>
  <iact:action type="add" startTime="13882">
    <iact:property name="dataType"/>
    <iact:actionData xml:id="d5">
      <inkml:trace xmlns:inkml="http://www.w3.org/2003/InkML" xml:id="stk5" contextRef="#ctx0" brushRef="#br1">19794 11428 661 0,'0'0'501'2,"0"0"-328"-2,0 0 41 0,0 0-74 0,0 0-40 0,0 0-23 0,34 39-31 0,11-35 7 0,20-4 3 106,20 0-30-106,22 0-26 0,23 0 0 0,17-14 0 0,1 7 0 1,-2 1 0-1,-19 6 0 1,-29 0 0-1,-25 0 0 1,-28 0 0-1,-24 0 0 0,-11 0 0 2,-10 0 0-2,0 0 0 1,0 0 0 7,-21 3 0 96,-40 13-30-103,22-5-223-1,-11-1-177 0</inkml:trace>
    </iact:actionData>
  </iact:action>
  <iact:action type="add" startTime="15452">
    <iact:property name="dataType"/>
    <iact:actionData xml:id="d6">
      <inkml:trace xmlns:inkml="http://www.w3.org/2003/InkML" xml:id="stk6" contextRef="#ctx0" brushRef="#br1">1397 14111 742 0,'0'0'224'2,"0"0"-104"-2,0 0-31 0,0 0-9 0,0 0 1 0,0 0 5 0,0 0-9 0,204 0-17 68,-135 0 10-67,19 0-5-1,13 0-16 0,8 3 1 0,4 6-16 0,-9 6-16 0,-12-1 4 0,-12-1-5 1,-12 1 7-1,-13-3-19 73,-20-8 3-73,-14-3-7 0,-11 0 1 0,-7 0-3 0,-3 0 1 0,0 0-2 1,-6 0-1-1,-56 7-3 0,-28 8 3 3,-26-1 1 71,-6-4-1-74,0-7-1 0,5-3 2 0,10 0 1 0,15 0 0 0,29 0 1 0,21 0 2 0,21 0-2 1,18 0 2-1,3 0-1 65,0 6 0-64,35 4 3-1,38 7-2 0,29 7-1 0,-3-1 0 0,-5 1 5 0,-18-2-5 1,-21-6 8-1,-18 1-2 94,-16-11 4-94,-11-2-2 1,-10-1 0-1,0-3-4 0,0 0-2 1,0 0-2-1,0 0-1 0,-40 0-2 0,-12 0 2 0,-6 0-2 3,3 0-2-1,6 0-39 0,1-3-43 3,9-1-102 1,30-2-82 13,2 3-162-14</inkml:trace>
    </iact:actionData>
  </iact:action>
  <iact:action type="add" startTime="20053">
    <iact:property name="dataType"/>
    <iact:actionData xml:id="d7">
      <inkml:trace xmlns:inkml="http://www.w3.org/2003/InkML" xml:id="stk7" contextRef="#ctx0" brushRef="#br0">4088 15048 270 0,'0'0'128'4,"0"0"-22"2,0 0-19 56,0 0-21-62,0 0-5 1,0 0 5-1,0 0-7 0,0 0-13 0,0 0 1 0,0 0-1 1,0 0-7 94,0 0-5-95,3 0-4 0,-3 0-2 0,0 0 0 0,0 6-12 0,0 0 8 1,0-1-7-1,0 7 4 0,0-4-10 0,0-1-4 0,0 1-2 1,0-4 1-1,0 0-6 104,0-4 1-103,0 0 0-1,0 0 0 0,0 0-1 0,0 0 5 0,0 0-2 0,0 0 5 0,0 0 3 0,0 0-1 1,5 0 2-1,8 0-8 0,8 0-2 0,-3 0 2 0,4 0 1 102,-1 0 3-102,0 0 4 0,0 0 1 0,2 0 5 1,-4 0 0-1,-5 0-2 0,6 0 3 0,-1 0 0 0,-2 0 1 0,5 0-4 0,-2 0-4 0,5 0 3 1,1 0 2-1,0 0-6 5,4 0 7 102,-2 0-8-106,6 0 2-1,-7 0 2 0,4 0-1 0,-1 0-1 1,-2 0 3-1,6 0-4 0,-2 0-1 0,0 0 4 0,12 0-2 0,-6 0-1 0,6 0 2 0,3 0-4 1,-5 0-2 106,-3 0 6-106,-6 0-3-1,-2 0 1 0,0 0 1 0,-4 4-3 0,4 1 0 0,0-2-5 1,1-3 4-1,3 3-2 0,-4-3 1 0,3 0 6 0,-1 0-6 1,2 0 1-1,4 0 3 0,-5 0-7 5,7 0 2 131,2 0-1-136,0 0-1 1,2 0 3-1,2 0-3 0,-6 0 3 0,8 0 1 0,3 0 0 0,-2 0-2 0,5 0 1 0,0 2-5 0,-2 4 3 0,-5-3-2 0,5 6 1 1,-3-5 2-1,0 3 1 0,2 0 2 1,-3-1-4-1,6 0-2 4,-1-2 0 134,1 2 2-136,-4-2-3-1,4 1 2 0,0-1 1-1,2 0 2 0,-2 0-4 0,2-1 2 1,-4 1-2-1,2-2 2 0,0 1-2 0,5 0-1 0,-10 1 3 0,4-1 0 0,1 4-1 0,0-5 0 1,0 3 1-1,-3-3-1 0,0 6 0 0,3-4-1 129,0-1-1-126,-4-3-2-3,7 0 0 1,0 0 0-1,-2 0 0 0,9 0 2 0,0 0-1 0,1 0 4 0,1-7 3 0,-2-1-8 1,-2 1 0-1,-2 2 0 0,-1-2 0 0,1 0 0 0,-6 4 0 1,3-3 0-1,-6 3 0 0,0-1 0 8,-7 0 0 124,-2 4 0-130,-4-2 0-2,3 2 0 0,-2 0 0 0,2-2 0 0,1 2 0 0,0 0 0 0,-5 0 0 0,5 0 0 0,0 0 0 0,0 0 0 0,6 0 0 1,-4-4 0-1,2-1 0 0,-2-1 0 0,3 2 0 2,7-2 0-2,0 0 0 4,0 3 0 129,0-1 0-131,-4 4 0-2,-1 0 0 0,-3 0 0 0,-1 0 0 0,-2 0 0 0,6 0 0 0,2-7 0 0,3 4 0 0,-6-2 0 0,5 0 0 1,-2-4 0-1,-7 1 0 0,0-1 0 0,5 1 0 1,-7 4 0 0,11-4 0-1,-6 1 0 3,7 0 0 143,-3-2 0-143,3 2 0-3,6-5 0 0,-4 4 0 1,-3-1 0-1,1 4 0 0,-3 2 0 0,-4 1 0 0,2 2 0 0,-7-3 0 0,8 3 0 0,-7-4 0 0,7 4 0 0,-6 0 0 1,0 0 0-1,4-4 0 0,-5 1 0 1,10 0 0-1,-4 1 0 0,5 2 0 129,3 0 0-128,-1 0 0 0,5 0 0-1,-7 0 0 0,-3 0 0 0,-4 0 0 0,1 0 0 2,-4 0 0-1,5 0 0-1,-5 0 0 0,0 0 0 0,1 0 0 0,-6 0 0 0,5 0 0 0,-5 0 0 1,2 0 0-1,6 0 0 0,5 0 0 5,2 0 0 127,8 0 0-132,-6 0 0 0,-12 8 0 0,-5 0 0 1,-10 0 0-1,-11-4 0 0,-9-3 0 1,-7-1 0 0,0 0 0-1,-3 0 0 0,0 0 0 1,0 0 0-1,0 0 0 0,0 0 0 0,0 0 0 0,0 0 0 1,0 0 0-1,0 0 0 168,3-10 0-160,2-26 0-5,5-2 0-2,-4 5-31 0,-6 17-34 1,0 5-46-2,0 5-71 1,-16 6-39 0,5 0-47 0,-2 0-332 0</inkml:trace>
    </iact:actionData>
  </iact:action>
  <iact:action type="add" startTime="22937">
    <iact:property name="dataType"/>
    <iact:actionData xml:id="d8">
      <inkml:trace xmlns:inkml="http://www.w3.org/2003/InkML" xml:id="stk8" contextRef="#ctx0" brushRef="#br0">19418 14754 518 0,'0'0'172'2,"0"0"5"-2,0 0-34 0,0 0-61 0,0 0-10 171,0 0-18-171,0 0 5 1,3 73-5-1,-2-70-1 0,5 3-8 0,-1-3-22 0,4-1-2 1,3 0-10-1,1 2-7 0,1-4-1 0,5 0 0 0,2 3 3 0,1-3 4 1,2 3 5-1,0-2 5 0,-3 3 5 0,10-4-3 0,-1 2-2 0,5-2-4 1,6 0 3-1,-1 0-4 0,2 0 6 1,-2 0 6 3,2 0-10 10,-1 0-1-13,-2 0 4 16,4 0-3-15,-1 0-5 178,6 0-1-176,0 0-1-4,5 0 1 0,-5 0 0 1,0 0 5-1,4 0 0 0,1 0-2 0,-1 0-4 0,4 0 8 0,-1 0-5 0,3 0 0 1,1 0-3-1,3 0-2 3,-1 0-2-2,-2 0-1-1,-5 0 2 1,1 0 0-1,-4 3 4 0,1 0-3 0,-3 1 0 0,2 3-3 1,-2-5-1-1,4 4-1 0,2-6-1 0,-2 0-2 0,5 2 3 8,0-2 0 177,-2 2 0-183,6 2 8-2,-4-1-3 0,1 0-8 1,1-1 0-1,-3-2 0 0,-2 0 0 0,-5 3 0 0,1-3 0 0,1 0 0 0,0 2 0 0,-1-2 0 1,-1 0 0-1,3 0 0 0,-1 0 0 0,0 0 0 1,6 0 0-1,-3 0 0 0,4 0 0 1,3-2 0 2,-4-6 0-2,0 1 0-1,-2 3 0 1,3-2 0-1,-1 6 0 4,0-2 0-3,-1 2 0 9,-2 0 0-4,-2 0 0 187,6 0 0-191,-8 0 0-2,4 0 0 1,-3 0 0-1,1 0 0 0,2 0 0 0,-2 0 0 0,5 0 0 0,1 2 0 0,8-2 0 1,-11 0 0 0,-2 3 0 1,-1-3 0-1,-4 0 0-1,1 0 0 0,3 0 0 0,0 0 0 0,0 0 0 0,2 0 0 1,0 0 0-1,0 0 0 0,-4 0 0 1,-3 0 0-1,-1 0 0 0,2 0 0 0,6 0 0 0,-4 0 0 10,4 0 0-6,3 0 0 5,-3 0 0-2,0 0 0 2,-2 0 0 177,2 0 0-179,2 0 0-7,2 0 0 1,1 0 0-1,1-3 0 0,4 1 0 0,1-1 0 0,-5-1 0 1,0 4 0-1,-2 0 0 0,-4 0 0 0,0 0 0 0,4 0 0 0,-4 0 0 1,3 0 0 1,0 0 0-1,2 0 0-1,4 0 0 0,-4 0 0 1,4 0 0 0,-2 0 0-1,-6 0 0 1,2 0 0-1,4 0 0 0,-8 0 0 0,1 0 0 5,0 0 0-4,0 0 0 178,6 0 0-176,2 0 0-3,-2 0 0 0,-1 0 0 0,-2 0 0 1,0 7 0-1,0 3 0 2,7 2 0-1,-2 1 0-1,-5-2 0 0,0-2 0 0,-7-4 0 1,-3-3 0-1,5-2 0 0,-5 0 0 0,-3 0 0 0,0 0 0 0,2 0 0 0,-2 0 0 1,4 0 0-1,2 0 0 0,1 0 0 1,3 0 0-1,-2 0 0 0,-7 0 0 4,1 0 0 187,-8 0 0-190,-1 0 0 2,-5 0 0-1,-2 0 0-2,-7 0 0 1,-2 0 0-1,1 0 0 1,1 0 0 0,-4 0 0-1,8 4 0 1,-6-2 0 1,2 3 0-1,-5-1 0-1,-4-2 0 0,1 4 0 0,-2-6 0 0,-2 2 0 0,1 0 0 0,-4-2 0 0,-1 0 0 1,2 0 0-1,3 3 0 0,-5-3 0 1,5 0 0-1,-5 0 0 6,2 0 0-6,-1 0 0 2,2 0 0 9,-1 0 0-9,-3 0 0 4,-4 0 0 2,2 0 0 173,5 0 0-176,-1 0 0-4,2-7 0 1,4-18 0 0,4-6 0-2,-1-5 0 1,3-1 0 0,-5-5 0 0,-1 6 0 1,-6 5 0-2,-1 1 0 0,-4 7 0 0,-1 13-7 0,-3 5-55 0,0 5-50 1,-34 0-69-1,-21 19 8 0,27 1-130 0,15 6-456 0</inkml:trace>
    </iact:actionData>
  </iact:action>
  <iact:action type="add" startTime="26019">
    <iact:property name="dataType"/>
    <iact:actionData xml:id="d9">
      <inkml:trace xmlns:inkml="http://www.w3.org/2003/InkML" xml:id="stk9" contextRef="#ctx0" brushRef="#br0">12911 18569 341 0,'0'0'306'1,"0"0"-140"-1,0 0-19 1,0 0-68 164,0 0-3-164,0 0-13 0,0 0-4-1,164 0 1 0,-131 0-1 0,7 0 13 1,10-5-10-1,3-2-11 0,15-5 1 0,5 4 1 2,9-3-4-1,4-8-1 0,5 7-3-1,3-6-2 0,3 2-4 0,4-4-1 0,-1 1-11 0,0-5-7 1,-3 1 6-1,0 1-3 0,6-2-4 1,10 7-4-1,9-2-6 4,10-3-9 3,9 8 0 19,9-4 0-19,5 0 0-7,8 5 0 2,7-6 0 6,5 0 0-5,1 9 0 184,0-2 0-183,0-2 0-4,-9 4 0 0,-2-6 0 0,-4 1 0 0,-6-9 0 3,-6 0 0-2,-6-2 0 0,-15 2 0-1,-16 0 0 1,-9-1 0-1,-2-3 0 0,-6 4 0 0,2 2 0 0,-5 6 0 0,6-9 0 0,7 2 0 0,5-1 0 1,7 0 0-1,5-7 0 0,0 10 0 1,-4-2 0-1,-9 10 0 2,-5 7 0-1,-6 1 0-1,-8 0 0 3,1 2 0 4,1-1 0-3,3 4 0 7,2-7 0 183,-4-5 0-193,2 4 0-1,-7-1 0 1,-2-3 0 2,5 4 0-3,-1-5 0 1,2 2 0-1,-1-1 0 0,0 4 0 0,-3 0 0 0,-3 1 0 0,0-3 0 1,4 3 0-1,2 4 0 0,-3-4 0 0,3 7 0 1,-6 0 0 0,1 0 0-1,-4 0 0 0,2 0 0 0,-2 0 0 1,0 0 0-1,4 0 0 1,-5 0 0 0,-1 7 0 0,6-2 0 0,7-2 0 0,2-3 0 7,-1 0 0 1,1 0 0-3,-11 0 0 181,-5 0 0-185,2-5 0-2,-8-5 0 0,2 10 0 0,6-7 0 0,5 4 0 1,5-3 0-1,2 1 0 0,1 3 0 0,-3-4 0 0,-7-5 0 1,-2 3 0 2,0 3 0-1,1-9 0-2,-1 8 0 0,-3-7 0 1,-4 1 0-1,-6 2 0 0,-10-9 0 0,-8 4 0 0,-5 2 0 0,-10 5 0 1,2-4 0-1,-12 5 0 2,3 1 0 1,-8-5 0 2,1 3 0-5,1 4 0 176,-5-11 0-176,-4 7 0 0,6 0 0 0,-9 0 0 2,1-3 0 0,5 5 0-2,-8-5 0 0,4 3 0 0,1 3 0 1,-5-1 0-1,1-2 0 0,-2 6 0 0,-2-5 0 0,-6 7 0 0,4-3 0 0,-4 3 0 0,3-5 0 0,2 5 0 1,1-5 0-1,1-1 0 1,-4 3 0-1,0 1 0 0,0-1 0 0,-3 3 0 6,1 0 0 2,-1 0 0-1,0 0 0 173,0 0 0-175,0 0 0-4,0 0 0 0,0 0 0 0,0 0 0 0,0 0 0-1,0 0 0 0,0 0 0 0,0 0 0 0,0 0 0 0,0 0 0 0,0-5 0 1,0-2 0-1,0-5 0 0,-28-5 0 0,-10 3 0 0,-5-5 0 0,-5 9 0 1,-2-7 0 1,-5 3 0-2,-3 3 0 1,3 3 0-1,0 3 0 0,10 5 0 0,8 0 0 2,10 0 0 9,5 0 0-7,9 0 0 176,12 0 0-174,-2 0 0-5,3 0 0-1,0 0 0 0,0 0 0 1,0 0 0-1,8 0 0 0,50 0 0 0,21 5 0 0,18 9 0 0,3-2 0 0,-2-2 0 0,-7-3 0 1,-9 0 0-1,-15 0 0 0,-12 2 0 0,-16-1 0 0,-18 0 0 0,-11 9 0 2,-10 6 0-1,0 8 0 0,-10 13 0-1,-32 8 0 0,-9 3 0 0,-7 1 0 0,3 11 0 9,3-7 0 4,10 3 0-11,4-8 0 4,15-14 0 189,3-14 0-192,8-16 0-2,7-5 0 1,0-6-100-1,1 0-78 1,4-11-65-2,0-15-42 0,0-3-64 0</inkml:trace>
    </iact:actionData>
  </iact:action>
  <iact:action type="add" startTime="28030">
    <iact:property name="dataType"/>
    <iact:actionData xml:id="d10">
      <inkml:trace xmlns:inkml="http://www.w3.org/2003/InkML" xml:id="stk10" contextRef="#ctx0" brushRef="#br0">24445 16441 269 0,'0'0'14'1,"0"0"29"-1,0 0 49 0,0 0 47 0,0 0 25 1,0 0-18-1,0 0-45 5,79-26-7 98,-61 26-17-103,-1 0-20 0,7-4 8 0,3-3-25 1,5-9-18-1,-5 1-2 0,4-6-13 0,-7-5-3 0,-3 2 0 0,0-9-3 0,-5 6-1 0,-1-4 1 0,-6 4-1 1,-4 10 1 103,1 0-1-101,-6 13 1-2,0 4 0 0,0 0 0 0,0 0 2 1,0 16 4-2,0 25 8 1,0 9-7-1,0 1-3 0,-1 2 3 0,-7 5 2 0,6-5 1 1,-4 2-1-1,3-2 0 1,-1-3-4 104,4-10 2-105,0-1-1 0,0-10 0 0,0-12-1 0,0-1 1 0,0-8 4 0,0 1-3 0,0-9-3 0,0 5 1 0,0 0 0 0,0-2 1 0,0 2 3 0,0-5 0 1,0 4-1 4,0-4-3 105,0 0-2-110,0 0-4 0,0 0-1 0,0 2-1 0,-18 3 1 0,-15-5 1 0,-2 0 1 0,0 0-1 0,-2 0 2 1,5 0-2-1,-5 0 1 0,9 0-1 0,4 0 0 0,5 0-1 0,11 0 0 8,8 0 2 103,0 0 0-111,0 0 1 0,0 0 9 0,0 0 53 0,18 0 2 0,25 0-41 0,14 8-9 0,10 1 10 0,6-9 0 0,-1 0 3 0,1 0-13 0,-9 0 3 0,-12 0 5 1,-10 0-9-1,-15 0-2 68,-11 0-9-68,-7 0 0 0,-9 0-4 0,0 0-3 0,0 14-23 0,-39 5-89 0,-22-6-28 0,25-9-63 1,6 3-102 71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2:26:54.49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8">
    <iact:property name="dataType"/>
    <iact:actionData xml:id="d0">
      <inkml:trace xmlns:inkml="http://www.w3.org/2003/InkML" xml:id="stk0" contextRef="#ctx0" brushRef="#br0">4672 11895 363 0,'0'0'269'6,"0"0"-104"-2,0 0-35 1,0 0-26 2,0 0-19 0,0 0-13 1,0 0-4 1,5-8-9 1,-5 13-15-2,0 12-8-2,0 5 6 1,0-3-16 1,0 0-2-3,0 0-10 4,0-5 3 1,0-6-2-4,0-3-9-1,0-1 4 5,0-4 0-2,0 0-3-3,0 0 0 3,9 0 1 1,16 0-4-3,5 0 0 3,-1 0 1-3,7 0 9 2,0 0 0 0,7 0 4 1,2 0 4-3,-3 0-3 12,0 0-3-18,1 0-3 8,-2 0 2-1,-2 0-4 0,1 0 3 14,-1 0 2-19,1 0-2-2,2 0-1 7,3 0-1 1,4 0 1-2,-2 0-3 1,4 0 4 1,0 0 0 0,-2 0-2 1,3 0 1-6,-4 0 1 6,1 0-4-1,2 0-3 0,1 0-2 0,3 0 2-2,3 0-2 4,0 0 2-2,3 0 1-4,-1 0 0 5,0 5-1 0,4 0 0-6,0 0-2 6,4 2-2 1,-5-2 0-2,5 0 0-2,-5-3-1 1,4 3 1 3,-7-1-1-2,5-1 1-1,-4-1 2 0,-3-2-2-2,-1 3 2 5,-7-3-1-2,3 4 2-4,0-3-2 4,-3 5 2 1,11 2-2-2,1-3 2 2,0 4-4-2,7-1 0 0,-1-2 0 7,0 2-2-12,-1-6-2 6,-3-2 1-2,-4 0 0 1,-3 0 1 1,-2 0 0 0,4 0 0-1,-1 0 3 0,1 0-2 1,0 0 1-1,2 0 1 1,-6 0 0-2,-4 0-3 3,1 0 0 0,-1 0 0-3,1 0 0 1,-3 0 0 1,-6-2 0-2,-1 2 0 4,-8-3 0-6,0 1 0 5,-8-1 0 0,5 3 0 3,-4-3 0-11,0 3 0 5,1-3 0 3,-1 3 0 1,-3-3 0-4,-3 3 0 3,2-2 0-5,-3 2 0 5,2-3 0-1,5 3 0-1,1-5 0 1,3 1 0-1,4-1 0 2,5 0 0-2,5 2 0 3,4 1 0-3,1 2 0 0,1 0 0-1,1 0 0 11,-4 0 0-13,-7 0 0 0,1 0 0 0,-7 0 0 6,-4 0 0-4,-3 0 0 3,-1-4 0-2,-6 4 0 1,0 0 0-1,-6-1 0-2,-3 1 0 4,1 0 0-1,-7-4 0 0,-1 4 0-2,-5 0 0-1,5 0 0 4,-5-3 0-2,0-2 0 0,5-4 0 1,1-6 0 1,6-8 0-2,-3-1 0 1,4-9 0 1,2-6 0-4,-4-7 0 4,8-3 0-3,-4-3 0 1,1 8 0 0,-11 6 0 2,-2 16-13-1,-3 11-61 0,0 11-61-2,-15 9-52 2,-6 18-70 2,-5 14-350-5</inkml:trace>
    </iact:actionData>
  </iact:action>
  <iact:action type="add" startTime="5064">
    <iact:property name="dataType"/>
    <iact:actionData xml:id="d1">
      <inkml:trace xmlns:inkml="http://www.w3.org/2003/InkML" xml:id="stk1" contextRef="#ctx0" brushRef="#br0">17742 11745 501 0,'0'0'292'2,"0"0"-130"5,0 0-3-1,0 0-47 2,0 0-54 1,0 0-6-2,0 0 4 1,7 82-11-1,-7-66-9 3,0-5-6-4,0-5-7 1,0-2-4 1,0 0-7-1,0-2-1 2,2 1-4-3,17 0-7 3,5-3 1-1,2 0 1-2,3 0 2 2,8 0 3 0,0 0 1-1,8 0 3 3,3 0 5 8,4 0 0-12,3 0 0-6,6 0-2 11,2 0-6-11,1 0-2 11,5 0 3-2,-2 0 2-5,1 0-1 3,1 0-1 3,0 0 2-2,-1 6 1-2,5 4-1 2,4-2-5-3,-1 1 2 4,0 1-2 0,0-1-3-2,-1-4 0 0,2 1-1 1,-3-3-1 0,0 0 4-3,0-1 2 1,-2 1 0 6,-5-1 2-1,1 4-3-9,-7-3-1 5,-3 2 1 3,1 1-4-5,0-6 8 4,-1 0-4-3,3 0 0 3,2 0 1-1,-1 0-3-1,4 0 1-2,-2 0-1 3,-6 0 3-1,1 0-2 3,0 0-1-2,2-8 2-2,2 2-3 2,-2 0-1 6,7-1 2-12,-5-3-4 6,-1 6 3 2,4-4-2-8,-5 4 2 7,3 1 2-2,-4 2 1 2,1 1-2-5,-6 0 3 5,1 0 0-3,6 0-1 3,-4 0-3-2,6 0-1 12,-4 0 0-15,2 0 0-4,-4 0 0 8,3 0-1 0,-5 0 2-1,-2 0-1 1,1 0 2 1,-4 0-1-3,-1-3-1 2,0-3 1 1,3 0-3-7,2 5 1 8,0-6-2-2,-2 2 1-1,-5 0 0 3,1 2 0-6,-5 0 3 3,-1 0-3 4,-6 3 2-6,-3-3 0 1,1 1 3 5,3 2-5-4,-1 0 1-1,2-4 0 2,6 4-1 2,1 0 0-6,6 0 3 6,0 0-2-1,-1 0 1-4,0 0-2 2,-5 0 0-1,-4 0 0 2,-2-2-1 1,-6 2 0 0,-5-2 1-5,-3-4 0 4,-5 6 0 0,-8 0 1 1,-4 0 0-5,0 0 1 4,-5 0-2 1,3 0 1-1,-4 0-1 1,-3 0 1-5,0 0-1 5,0 0-2 0,0 0 0-1,3-5 1-2,4-7-5 2,1-12-7-1,5-8-3 0,0-8 15 3,-2 4-1-5,-1 5-20 7,-4 0-14-9,-5 6-25 8,3 12-36-7,-4 10-77 4,0 3-90-2,0 9-87 1</inkml:trace>
    </iact:actionData>
  </iact:action>
  <iact:action type="add" startTime="7111">
    <iact:property name="dataType"/>
    <iact:actionData xml:id="d2">
      <inkml:trace xmlns:inkml="http://www.w3.org/2003/InkML" xml:id="stk2" contextRef="#ctx0" brushRef="#br0">19442 14044 823 0,'0'0'140'4,"0"0"12"3,0 0-53-1,0 0-14 1,0 0 12 1,0 0-17 1,0 0-17-4,83-24 11 4,-63 19-7-1,11-4-9 4,3 1-12-8,5-1-7 2,1-3-9 4,2 1 4-2,0 0-5-3,-2 2-2 3,3-2-3 1,0 3 2-1,13-3-5-3,13 1-4 8,16-3-12 0,7 1-2-12,4 4 5 7,11 1-8-4,1 3 0 6,2 1 0-3,5 0 0-1,2 3 0 4,1 0 0-4,2-2 0 1,6-5 0 1,-1-1 0 1,-4-4 0-2,3-2 0 8,-5 0 0-13,5 0 0 2,-4 3 0 4,-4 4 0-2,-4-2 0 4,-7-2 0-2,-1 0 0-2,1-3 0 3,-2 4 0-6,-5-1 0 7,4 3 0-4,-5-1 0 4,0 1 0-4,1-1 0 1,-1-1 0 2,3-7 0 3,-7 6 0-10,-2 3 0 6,-7-1 0 3,-5 6 0-8,0-4 0 5,-5-2 0-1,-8 2 0 3,1-1 0-3,-6-4 0-1,3 2 0 2,6-2 0 1,-1-3 0-1,7-1 0-4,2-3 0 3,2 3 0 2,-3 3 0 0,-4 5 0 0,-4 2 0-3,3 1 0 0,5 0 0 4,2-4 0-6,3 4 0 8,9-7 0-6,7-4 0 8,5 0 0-13,4-3 0 6,2 3 0 0,4-1 0-1,5 4 0 2,4 2 0 1,3 3 0-1,5-1 0-1,1 1 0-1,-7 2 0 2,5 1 0-1,-5-1 0 2,7 2 0-1,6-1 0-1,-8-5 0-1,7 4 0 5,-9 2 0-8,-2-7 0 5,6-1 0 0,5 2 0 2,-2-1 0-6,-3 0 0 4,0-3 0 1,-1-3 0 1,1-2 0-5,6-2 0 3,0-4 0 0,1 1 0 4,-3-4 0-9,2-4 0 6,0-3 0-4,-6 1 0 1,-4-2 0 3,-8 0 0 4,-14 7 0-12,3-2 0 7,-1-1 0 0,-1-1 0-2,9-3 0 2,1-2 0 2,0 5 0-7,-8-2 0 5,-8 1 0 2,-8 5 0-2,0-1 0 0,-5 0 0 1,-2 0 0-4,4 0 0 1,-6-1 0 3,-4 3 0 0,-7-1 0-3,-5 2 0 1,-5-4 0 0,3 1 0 9,6 3 0-15,-8 5 0 11,-5 5 0-11,-3 10 0 6,-11 0 0 3,-3 6 0-4,-2-3 0 1,-2 4 0 2,-3-3 0-1,2 1 0-2,1 0 0 1,-2-3 0 2,2 5 0-2,3-4 0 0,-5 4 0 0,0 0 0 1,-8 0 0 1,-2 0 0-1,-6 0 0-4,-5 0 0 3,-4 0 0 2,-5 0 0-2,-3 0 0 0,-2 0 0 1,4 0 0-1,-4 0 0 4,4 0 0-6,-4 0 0 2,0 0 0 0,0 0 0 1,0 0 0-1,0 0 0 1,-13-6 0 0,-29-10 0-1,-10-3 0 1,-14-6 0 0,-8 4 0 1,-3 2 0-2,2 2 0-1,11 5 0 1,11 9 0 1,13-1 0 0,15 4 0 2,8 0 0-6,10 0 0 4,0 0 0-1,7 0 0-1,0 0 0 2,0 7 0 1,0 14 0-2,39 6 0-1,18 2 0 2,20-1 0 0,-2-4 0 10,6-9 0-17,-5-8 0 10,-16-3 0-9,-7-4 0 6,-17 0 0 2,-13 0 0-5,-12 0 0 2,-2 0 0 5,-7 0 0-11,-2 0 0 7,0 0 0-1,0 5 0 2,0 10 0-3,0 11 0 2,-18-4 0 1,-2-3 0 0,8 3 0-4,2-3 0 1,0 8 0 3,-1 6 0-1,-5 13 0 4,-2 9-28-10,-1 3-46 6,4-9-13-1,1-12-37 1,2-20-11 0,12-17-15 13,0 0-96-19,0-17-250-2,16-12-119 7</inkml:trace>
    </iact:actionData>
  </iact:action>
  <iact:action type="add" startTime="9025">
    <iact:property name="dataType"/>
    <iact:actionData xml:id="d3">
      <inkml:trace xmlns:inkml="http://www.w3.org/2003/InkML" xml:id="stk3" contextRef="#ctx0" brushRef="#br0">32648 11551 392 0,'0'0'214'2,"0"0"-20"7,0 0-54-4,0 0-59 2,0 0-8 0,0 0-14 2,0 0-14-1,32 0-13-2,-8-4-6 2,3-11-5 1,8-4 3-2,5-8-12-1,-1-2-4 2,1-7-1 1,-7 2-7-1,-9 6 1-2,-8 9-1 1,-8 7 0 3,-5 9 1-3,-3 3 2-1,0 0 0 2,0 0 17 1,0 3 11-1,0 30 9-1,0 13-21-2,-8 10-6 3,-5 1-7 1,5 3 0-4,-5 3 2 5,4 3 0 8,2-1-4-17,2 0 0 4,2-5-3 4,3-12 5-2,0-10-2 6,0-8 0-12,0-7 3 5,0-8-2 5,0 2-3-6,0-6-1 4,0-5 0-5,0-6-1 6,0 0-2-3,-10 0-3 0,-11 0 4-1,-12 0 0 3,-7 0 1 1,-6 0-2-7,1 0 2 6,6 0 0-2,4 0 0 2,8 0 0-2,13 0 0 2,8 0 0 0,2 0 0-3,4 0 1-1,0 0 2 3,0 0 8 1,18 0 54-2,29 0-17 1,16 0-11 0,8 5 2 0,10-3-1 4,4 2 9-11,-6-2-18 6,-7 1-19 3,-17 0 24-3,-14 2-19-2,-17-2-9 4,-11 0-5-2,-13 0-1 1,0-1-9-2,0 9-60 4,-10 2-86-3,-35 2-28 1,14-8-50-1,0 5-115-1</inkml:trace>
    </iact:actionData>
  </iact:action>
  <iact:action type="add" startTime="11186">
    <iact:property name="dataType"/>
    <iact:actionData xml:id="d4">
      <inkml:trace xmlns:inkml="http://www.w3.org/2003/InkML" xml:id="stk4" contextRef="#ctx0" brushRef="#br0">4940 16698 171 0,'0'0'191'5,"0"0"-30"2,0 0 8 2,0 0-13-5,0 0-22 5,0 0-24-1,104-13-9 0,-87 10-13-2,-1 0 0 3,-2-2-6-2,4 3-16 2,7-4-2-4,2-3-9 3,10 1-6 0,1-5-11 0,11-4-4 0,6 1-1-2,5-4-3 3,14-4-2 8,5-1-2-16,6 1 1 5,4 5-8 2,-2 2-3-1,-1 10 7 0,-1-5-2 0,-1 6-3 1,3 6-2 1,0 0-3-1,5 0-2-2,2 0-2 1,-1 0-9 2,6-2 0-4,-9-4 0 2,-1 1 0 5,-7-3 0-5,-5-3 0-3,4-2 0 4,-5 1 0 1,-3 4 0-1,-1 0 0 2,9 1 0-7,-11 7 0 4,11-8 0 1,2 4 0-2,0-8 0 10,6 7 0-14,5-3 0 6,4 2 0-2,2 6 0 1,4 0 0 1,-1 0 0 1,6 0 0-2,2 0 0 0,3 0 0 1,4 0 0-3,-1 0 0 4,4 0 0-1,-4 0 0 1,4 0 0-2,-8 0 0 2,4 0 0-6,-3 0 0 6,3 0 0-1,-4 0 0 1,-3 0 0-2,-4 6 0 0,-3-6 0 5,-3 0 0-11,6 0 0 8,3 0 0-2,8 0 0 7,0 0 0-11,4 0 0 13,-3 0 0-15,-6 0 0 3,1 0 0 4,-3 3 0 0,-4 0 0 0,1-3 0-1,-6 0 0 6,4 0 0-12,-2 0 0 6,-2 0 0 2,-4 0 0-2,4-12 0 1,-5-5 0-1,1 2 0 4,2 1 0-9,-9-1 0 7,-6 3 0 0,-2-2 0 6,0-2 0-14,0 3 0 10,5-4 0-9,1-3 0 8,3 7 0-7,4-4 0 6,-2-5 0 2,2 9 0-5,0-4 0 14,4 7 0-18,-1-5 0-2,6 1 0 12,2 1 0-11,6-6 0 9,0 0 0 0,5-3 0-7,-3-2 0 5,6-2 0 2,1 7 0-5,4 2 0 4,3 1 0-4,-7 9 0 3,0-7 0 2,1 3 0-2,3-6 0-5,5-7 0 5,4-1 0 3,3-5 0-3,0-3 0-5,-1 6 0 8,1-3 0-2,-6 5 0-5,-2 3 0 3,-8-2 0 3,-2 5 0-4,-7-5 0 10,-3-4 0-13,5-2 0 1,9-3 0 3,0-3 0 2,-5-5 0-5,-9 2 0 5,-6 4 0-1,-2-1 0 0,-6 7 0-2,2-2 0 1,0 4 0 3,1-3 0-3,-9 5 0-1,4 0 0 1,-10 4 0 1,4 2 0 0,-5 0 0-2,0 2 0 2,3-2 0 0,3 3 0 8,4-4 0-15,1 1 0 7,-3 2 0-2,4 2 0 1,-7-2 0 2,2 1 0-2,1-3 0 8,7-4 0-11,-2 4 0-1,-5 3 0 4,3-1 0 2,-8 0 0-5,-6 2 0 4,-7 1 0 0,-10 0 0 0,-13 4 0 1,-4 0 0-1,-18 4 0 0,-14 0 0-1,-7 2 0-1,-4 4 0 1,-2 0 0 1,0 0 0-2,0 0 0 3,0 0 0-4,0 0 0 4,0 0 0-2,0 0 0 1,0 0 0-1,0 0 0 0,0-1 0 1,-18 1 0-1,-16-4 0 3,-7-1 0-2,-1 0 0 1,-2-4 0-2,-7-1 0-1,-1-2 0 1,0-2 0 1,4 1 0 1,2 2 0-5,10 3 0 4,8 2 0 1,7 6 0 3,8 0 0-10,6 0 0 5,6 0 0 1,1 0 0-1,0 0 0 1,0 0 0 0,0 0 0-1,21 0 0 1,27 0 0-1,20 6 0 2,1 2 0 1,7 1 0-5,-3-4 0 4,-2-5 0-5,-8 3 0 5,-12-3 0-2,-10 0 0 8,-17 0 0-14,-13 0 0 7,-4 0 0-4,-7 0 0 3,0 0 0 1,0 0 0 0,-7 14 0-1,-25 12 0 2,-5 5 0-1,3-4 0 1,7-8 0-4,6 0 0 2,3-2 0 2,2-3 0 3,4-1 0-10,7 3 0 5,5 1-46 2,0-4-57-1,13-1-68-1,10-12-101 1,1 0-88-1</inkml:trace>
    </iact:actionData>
  </iact:action>
  <iact:action type="add" startTime="13168">
    <iact:property name="dataType"/>
    <iact:actionData xml:id="d5">
      <inkml:trace xmlns:inkml="http://www.w3.org/2003/InkML" xml:id="stk5" contextRef="#ctx0" brushRef="#br0">20656 14644 684 0,'0'0'159'5,"0"0"26"1,0 0-37 0,0 0-9 1,0 0 3 1,0 0-28 0,0 0-13-1,112-60-11 0,-79 55-16 1,4 2-22 0,-3 3-16-2,-2 0-14 2,-3 0-11 0,-7 0-8 1,1 0-3-4,-2 0-4 3,-3 0-29 0,1 0-52 0,2 0-82 0,-3 0-7-2,3 0-80 2,-15 0-67 0,-3 0-573 1</inkml:trace>
    </iact:actionData>
  </iact:action>
  <iact:action type="add" startTime="13524">
    <iact:property name="dataType"/>
    <iact:actionData xml:id="d6">
      <inkml:trace xmlns:inkml="http://www.w3.org/2003/InkML" xml:id="stk6" contextRef="#ctx0" brushRef="#br0">21577 14453 475 0,'0'0'285'1,"0"0"-120"5,0 0-35 0,0 0-61 3,0 0-8-3,0 0-26 2,182-55-16 1,-145 30-2-3,-3-6-7 3,2-3-3-1,4 1 7 0,-13 8-1-3,-5 9-6 4,-9 8 0-2,-13 5-2 1,0 3 1-2,0 0 7 2,0 0 28 0,0 3 12-1,-2 29-18 1,-16 9-24 0,-7 9 6 1,8-1-6-1,1 0 2 4,-2 1-2-11,8-4 3 6,2-5 2 3,2-9 3-2,-1-4-4 1,7-6-1-6,0-5-4 6,0-1-2 6,0-4 2-13,0-5-10 5,0-1 1-1,-10-4-1 0,-4 3-3 2,-7 2-2 2,-12-5 2-5,-1-2-3 4,-9 0-3-2,3 0-4 2,4 0 9-2,6 0 3 0,7 0 1 0,12 0 0-1,8 0 2 3,3 0-1 0,0 0 5-3,0 0 23 1,14 0 23 1,30 5 2-2,17 4-21 1,11-1 21 1,11 4-17 1,-1-2-5-2,-9 1-5 0,-12 2-14 4,-22-7-8 1,-11 0 1-12,-16-2-6 7,-9-4-3 1,-3 0-4 0,0 0-45-3,0 0-95 2,-19 0-19 3,-27 0-76-2,16 0-8-2,-2 3-332 3</inkml:trace>
    </iact:actionData>
  </iact:action>
  <iact:action type="add" startTime="16460">
    <iact:property name="dataType"/>
    <iact:actionData xml:id="d7">
      <inkml:trace xmlns:inkml="http://www.w3.org/2003/InkML" xml:id="stk7" contextRef="#ctx0" brushRef="#br1">3103 17002 424 0,'0'0'168'2,"0"0"-9"6,0 0-78 0,0 0-13-3,0 0-8 4,0 0 0-2,0 0-10 2,-115 6 7-3,84-1-10 3,-6 4-1-2,-5 1-8 1,-6 4 2-2,-4-1-15 3,-6 10-1-2,3-4-1 2,-6 5 0-4,-2 5-4 3,-5 2-1 1,4 1-2 18,0 1-1-27,7 1 0 5,8-5-1-5,-2 2 4 13,7-6-2-12,2 5 2 8,2-6 0 4,1 0 3-12,5 7-4 7,-1-2-1-2,-5 2-1 4,5 0 1 3,3-1-1-11,-1 0-3 7,4 0-1-3,2 2 2 2,3-1-3-2,0-1-1 1,1 2 2 2,6-2-1 3,2 0 1-10,6 1-2 6,-5 4 0 1,7 1-5-5,-3-4 3 10,0 4-3-13,2 0 4 8,2-7-3 12,-2 5-1-20,1-7 3-1,4-6-2 10,-4 2-2 1,7-3 3-9,0-4 1 7,0 4-1-4,0 9-2 4,0-5-1-2,0 6 0 0,0-3-2 1,0 4-1 0,0-7 0 1,0-2 1-5,10-8-1 6,3-1 0 0,2 4 0-8,2-1 1 6,3 4 0 1,-1-1 0 1,4-3 0-7,-7 3 0 8,0 0 1-5,7 0-1 1,-3-2-1 1,11-4 0 16,0 1-1-19,8-4 1-4,6 2-1-1,5 2 1 8,-2-4 2 1,1 2-2-1,-7 2 1-5,-2-4 1 6,-6-2-2-1,-2 4 2-1,-1 1 2 3,-1 4-1-6,-2-7-1 4,-1 4-1 1,1-1 2 0,-4-1-1-5,3 1 2 4,4-2-2 2,-1 1-1-6,3 1 0 4,3-3-1 1,5 5 0 1,-2-3 0-6,-2-5 1 2,-1 9-1 4,1-10 0-2,4 1-1 0,5-1-2 7,5 0 3-14,4-6-1 11,5 0 1-10,-4 0 1 6,2 0 0-1,0 0 5 1,6 0-1-2,3 0 0 2,0 0 0 2,3 0-3-5,0 0 1 2,-4 0-1 0,-5-6 3 1,0 0-2 1,-1-1 2-5,2 1 2 4,-1 0-2 3,3-4 1-3,-2 3-4-3,4-13-1 1,-3 3 1 4,4-2-2 2,-7 0 2-10,5 2 0 7,-7-6 0-1,0 3-1 3,-7-4 0-8,4-7-1 6,-3 0 1-5,-3-5-1 5,6-7 0 0,-1-3 0-4,-6-4 0 4,-6-1 0 3,-7-4 0-10,1-3-1 10,-10 1 0-7,3-8 1 6,-8-9 0-9,-3-1-3 5,-7-9 1 3,-2-7 2 1,-9 1-2-9,0 9 0 5,0 4 1 3,-4 8 2-6,-27 6-2 4,-3 3 1 2,1 5 0-5,-11 4-2 4,2-2 1-1,-3 7-2 6,-10 3 3-11,-3-7 0 10,-8 9 0-11,-10-2 0 2,-3 1 0 3,-7 4 3 1,-5 8-2 1,3 1 0-5,-3 3 0 6,1 2 4-2,3 2 3 0,-1 3-2-1,6-6-3 1,1 4 1 1,2-1-3-7,2-4 0 8,-2 5 3-2,0 5-2 5,-1 5 3-12,8 11 4 7,-1 0 5-1,-3 0-7 9,1 11 7-15,0 13-4 8,-1 6-4-4,1 3 4 2,0 6-10 1,-2 7 0 1,-5-3 0-3,3 12 0 9,-4 5 0-14,11 0 0 7,4 6 0-2,5 3 0 3,2-3 0-3,2-3 0 0,4-4 0 2,8-2 0 1,8 1 0-3,2 6 0 4,6-5 0-4,9-2 0 0,6 7 0 3,9 3 0 0,1 0 0-3,6-4 0 0,0-3 0 4,0-5 0-3,0-6 0 1,0-6 0-1,6 0 0-2,15 5 0 3,0-7 0 1,6 2 0-2,4 7 0 2,0-11 0-4,2 1 0 4,6 1 0 0,10 3 0-3,8-1 0 3,16 0 0-2,6 5 0 0,7-4 0-1,-1-1 0 2,1 4 0-2,-4-3 0 3,2-3 0-2,2 3 0 2,-4-9 0-2,6-11 0-1,6-4 0 2,16-9 0 1,14-11 0 0,16 0 0-2,12 0 0-4,-1 0 0 8,1 0 0-4,1-17 0 7,-5-7 0-14,-7-12 0 7,-8-14 0 0,-9-17 0 4,-4-32 0-6,6-28 0 6,10-25 0-7,-2-30 0 3,-13-32 0 4,-19-11 0-8,-22 1 0 8,-28 22-21-5,-28 24-48 4,-24 39-41-6,0 15-83 5,-24 119-75-1,-15 2-67-1</inkml:trace>
    </iact:actionData>
  </iact:action>
  <iact:action type="add" startTime="19696">
    <iact:property name="dataType"/>
    <iact:actionData xml:id="d8">
      <inkml:trace xmlns:inkml="http://www.w3.org/2003/InkML" xml:id="stk8" contextRef="#ctx0" brushRef="#br1">32129 333 389 0,'0'0'100'6,"0"0"49"-1,0 0 4 2,0 0-32 1,0 0-14-1,-36-39-15 2,7 29-7-3,-8 1-3 2,-5 2-15 0,-20 4-8 1,-13 3 1-3,-20 0 8 1,-12 0-16 1,-4 0-21 0,5 0-3-2,-3 3-13 2,4 4 0 11,-4-5-7-17,-1 5 6 4,8-7 0 3,7 5-2-1,3 3 1-5,4 3-3 4,-5 8 5 2,3 10-1 5,8 14 1-13,3 8-2 7,10 4 2 1,9 5-2-2,2 8 6 5,3 16-2-10,5 2 5 3,2 10-10 4,6 0-2-2,4-2 4 1,6 5-3-1,8 4-3 4,2 0 2-7,6-2-1 3,11-2 4 1,5-3 3 0,0 0-7 1,0 0-1 4,27-8 3-12,13 0-7 7,12-5 3 1,8-1-3-5,14-1 0 8,10-1-1-7,7-1 0 5,16 0-2-8,4-7-1 7,13-3 3-1,13-9-3 2,7-9 0-5,-2-7 0 3,-9-11 0 4,-9-9 0-11,-15-10 0 7,5-6 0 0,9-8 0 2,8 0 0-4,3 0 0 1,-3-27 0 1,-12-8 0-1,-2-7 0 6,-7 4 0-12,-3-3-4 10,-7-2 4-5,-8-4-1 0,-5 1 1 2,-11-7 0-1,-7 4-1 4,-4-6-2-4,3-7 0-1,-5-6 2 5,1-8-1-8,-9 1-3 5,-7-4 2 2,-9-9-2-6,-5 0 2 6,-10 3 3 1,-5-5-3-10,-7-3-7 7,-3-3 9 1,-2-3 1 0,-6 7 0-3,-1 6 0 3,0 10-3-3,4 11 2 1,-4 12-1 0,3 13 2 0,-3 7 2 4,3 10-2-4,-3 3-2-2,0-3 2 4,0-1-1-2,0-7 1 1,-6 4-1-3,-18 0 1 5,-12-3 0 5,-18-6 0-10,-8-3 1-5,-14-5 3 9,-9-1-3-2,-12 1 2 2,-3 1-2-2,-5 0 7 1,5 7-6-1,6-3 1 5,4 3-2-10,3 1 2 5,6 4-1 2,2 7 0-2,3 4 1 1,-6 4 2 0,3 6-2-1,-12 1 4 10,-4 9-3-12,-6 0-4-4,-4 0 0 8,2 0 0-3,1 0 0 0,2 0 0 2,3 0 0 0,8 0 0 1,7 0 0-6,7 16 0 7,5 3 0 12,1 7 0-20,4 6 0-2,4 6 0 6,2 8 0 2,5 10 0-1,3 7 0 2,-1 5 0-4,4 3 0 3,2 0 0-1,3 3 0 1,1 11 0-1,6 3 0 1,-3 6 0 1,7 9 0-4,5-3 0 3,5 2 0 1,9 2 0-3,12-4 0 1,1 2 0 1,0 0 0-1,33 1 0 2,22 1 0-2,7-3 0 1,19 4 0 1,8-5 0-1,8 4 0-4,7-5 0 7,13-8 0 5,13-12 0-13,14-16 0-3,17-17 0 7,14-17 0 2,17-12 0 2,1-13 0-9,-8-4 0 7,-23 0 0 0,-14 0 0-1,-9-28 0-1,-2-11 0 1,-3-15 0 1,-8-17 0-2,-5-15 0-3,-5-14 0 3,-10-12 0 3,-9-10 0 0,-10-13 0-6,-18-7 0 5,-15-9 0 0,-20 0 0-4,-20 14 0 2,-14 17 0 1,0 21 0 1,0 20 0-2,-27 16 0-1,-8 20-121 4,-14 15-67-4,20 28-80 3,-3 6-114-3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2:30:10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72">
    <iact:property name="dataType"/>
    <iact:actionData xml:id="d0">
      <inkml:trace xmlns:inkml="http://www.w3.org/2003/InkML" xml:id="stk0" contextRef="#ctx0" brushRef="#br0">22933 2192 385 0,'0'0'445'8,"0"0"-338"-1,0 0 35-1,0 0-48 2,0 0-26-1,0 0 10 2,0 0-11-4,125-11-9 3,-61 3-8 0,12-5 1 0,14-1-10-2,5 0 0 2,2 4 10 0,-3 4-9 0,1 2-4-2,-11 4-7 2,-10 0 9 5,-15 0-18-9,-15 0-3 1,-23 0 2 3,-8 0-2 0,-13 0-5 0,0 0-4-2,0 0-7 2,0 0-3 0,0 0-2 0,0 0-1-2,0-19-2 3,-16-27 0-2,-21-23 5 1,-11-15 0 0,-14-8 0 1,-1-4-2-3,-6 0 2 3,-4 5-2-3,5 9 1 1,4 12-1 2,11 6 2-2,3 13-1 0,11 7 0 0,5 9 0 2,7 7 1-1,12 12 0-3,9 5 0 3,3 8-1-1,3 3 1 1,0 0 3-2,0 0-3 2,0 0 4 0,0 0-2 0,0 0 2-2,0 51 2 3,0 35 5-1,9 29-11 0,19 20 1-1,2 11 0-1,1 9 3 4,-2 3-4-4,2-7 1 0,-5-7-1 2,-7-21 0 0,0-17 0 1,-9-27 2-4,-6-24-2 3,-4-26-2 0,4-10 1 1,-4-18 1-4,0-1-2 4,3 0 0-2,0 0-10 1,9-8-1-2,7-52 2 3,2-38 9-2,10-28 0 1,-1-19-1-2,-1-9 1 3,-2-5-2-1,0 10 0 0,-3 4 2-3,-7 16-1 4,1 17 2-2,-11 17-1 1,1 12-1-1,-5 11 0 1,-3 24 1 0,0 13 0 0,0 18 1-2,0 8 1 4,0 7 0-4,0 2 0 2,0 0 0-3,0 0-1 3,-24 14 1 1,-31 32 0-2,-12 28 4 1,-5 22 0-2,-7 19 2 3,3 13 1-1,-3 4-1-3,4-7 1 3,10-12-6 0,4-20 2 0,8-18-1-2,17-19 0 2,7-16-2 0,12-14-1 0,13-16-1-2,4-7-2 3,0-3-16-2,0 0-57 1,36-27-28-2,26-25-15 2,20-13-71 1,-44 34-41-2,-1 4-141 0</inkml:trace>
    </iact:actionData>
  </iact:action>
  <iact:action type="add" startTime="11241">
    <iact:property name="dataType"/>
    <iact:actionData xml:id="d1">
      <inkml:trace xmlns:inkml="http://www.w3.org/2003/InkML" xml:id="stk1" contextRef="#ctx0" brushRef="#br0">33127 225 269 0,'0'0'151'8,"0"0"-51"0,0 0 18-3,0 0 2 3,0 0-17 0,0 0-16 0,0 0 4-2,-29-1-25 2,3 2 2 0,-3 11-13 0,-5 2-8-2,-6-4-3 2,-2 1-1 0,-6-3-3 0,-1-3-12-2,-4 1-2 2,3-3-1-1,-3 0-2 2,0-1-6-2,3 2-4 2,-5-4 3 0,0 1-2-3,5-1 6 1,-1 0-4 0,10 0-3 1,-1 0 1 0,2 0 3-1,4 0-10 0,-4 0-2 1,3-5 4 1,-2 0 1-4,-1 0-4 6,0 0 0-6,-1 1 4 4,-6 1-2-5,5 3 1 4,-6 0-4 0,-6-2 6 1,10 2 4-2,1-3-10 0,0-1-4 3,4 4 2-4,-3-3-2 0,-1-1 3 2,1 4 2 0,0 0-2 0,2 0 12-2,4-3-12 2,2 3-1 0,1 0 0 1,6-2-1-4,-2-1-1 5,-4 3 0-4,0 0 0 3,-8 0 4-4,-3 0-2 3,-3 0 0 0,-3 0 4 0,-1 0-3-1,1 0 1 0,1 0 0 4,-6 0-2-6,0 0-2 1,-3-5 2 2,5 1-3 0,-5 1 2 0,-1-4-2-2,-5 4 3 2,-2 1-3 0,0 2 5 1,-1 0-3-4,8 0 1 5,-3 0 2-4,6 0-4 3,-2 0 3-4,0 8 3 3,-4-3-4 1,7 4 2-2,1 1 2 0,-1 1-2 0,4 1-1 3,-1-2 6-4,1 0-6 1,-4 0 3 0,0-3 0 2,0-5-5-2,-5 2-2-1,5-1-1 3,1-3 0-2,-1 0 0 2,6 0 1-4,1 0-1 5,-2 0 0-4,1 0 1 3,-6-3 0-4,-1-3 0 4,-12 6 0-2,-1 0 0 1,-4 0 1-1,-6 0-2 0,7 0 3 2,-5 0-2-2,1 0 1-1,2 0 0 2,-1 0-1 0,-4 0 1 0,-3 0 0-2,0-1 3 3,0-9-2-2,-1 4 0 2,4-1-2-4,-1-5 1 5,8-1 0-4,6-3-1 3,5 1 2-3,3-6-2 2,-3 7 1 0,1 4 0 0,-8-5-1-2,-1 8 0 2,-7 7 2 1,-5 0-1-3,-6 0 6 1,0 0 6 0,-5 0-1 2,3 0-1-2,2 5-6-1,-1 1-4 3,-1-3 1-2,2-3-1 2,-5 1 1-4,3 6 1 5,10-2 0-4,10-2-1 2,4-1 1-2,7-2 0 2,5 0-2 0,-2 0 0 0,6 0 1-1,-2 0-1 0,1 0 1 3,0 0-1-4,-5 0 4 1,-3 4-4 0,3 1 0 2,3-2 1-1,16 3-2-3,11-5 1 4,9 3 0-2,8-2-1 0,2-2 1-1,6 0-1 2,0 0 0 0,-4 0 0 0,1 3 0-2,-2 0 0 2,-1 1 0 0,3-4 1 0,-4 1 0-1,4 1-1 0,3-2 0 2,-5 4 0-1,5-4 0-3,-3 3 0 3,-1-1 0 0,4-2 0 0,-6 3 0-1,0-1-2 1,-4 1 2-1,2 1-1 3,-5-1 1-6,5-3-2 4,-2 0 2 1,4 0-3-2,1 0-2-1,-2 0 0 2,-2 0 1 0,-4 0 1 0,2 0-2-1,-3 0-4 0,3 0 5 2,5 0 0-2,0 0 2-1,2 0 2 2,-1 0 0 0,-4 0 0 0,3 0 0-2,4 0 0 3,-5 0 1-2,7 0 0 1,-3 0 0-2,0 7 1 2,-1 12 0 0,-5 10 0 0,1 11 0-2,-3 1 0 3,3 5-2-2,-1 6 2 2,-3 0-1-2,-3 3 0-1,2 5 0 4,0 5 1-3,5 16 0 0,-3 9-1 0,-5 5 3 3,6 1 1-4,-4 3-2 1,1-3-3 1,1 0 4 1,2 3-3-2,1 3 5-1,2 0-2 3,3-2-1-3,1-4-1 3,-4-8 6-3,4-6-8 2,1 3 0 0,2 2 0 0,0 6 0-1,0 3 0-1,0 2 0 5,0-2 0-6,15-9 0 2,4-7 0 1,-5-3 0 0,4-4 0 1,-3 4 0-5,-2-2 0 4,-2-3 0 1,-1 3 0 0,-1-4 0-5,-4 0 0 5,2-2 0-2,-1-4 0 2,-3 0 0-4,1-6 0 4,2-11 0-2,-5-6 0 1,-1-13 0-1,4-1 0 1,-4-4 0 1,0 0 0-3,0 3 0-1,0 2 0 4,0-8 0-1,0 1 0-1,0 1 0-1,0 1 0 2,0 3 0 1,0-5 0-1,0-3 0-3,0-12 0 4,0 0 0-2,0-2 0 1,0 3 0-2,0 1 0 2,0 5 0 0,0-7 0 0,0-1 0-1,0-2 0 0,0-3 0 2,0 3 0-2,0-4 0-1,0 0 0 2,0 0 0 0,0 0 0 0,0 0 0-2,0 0 0 2,0 0 0 0,0 0 0 1,0 4 0-3,0 11 0 0,0-3 0 3,0 3 0 0,0-3 0-4,0-10 0 3,0 0 0 0,0-2 0 0,0 0 0-1,0 0 0 0,0 0 0 1,0 0 0 0,0 3 0-2,0-3 0 2,0 0 0 0,3 0 0 0,-3 0 0-2,0 0 0 2,5 0 0 0,-5 0 0-2,0 0 0 2,0 0 0 0,2 0 0 0,10 2 0 0,3-2 0-1,6 3 0 0,0 1 0 1,5-4 0 0,2 1 0-1,10 3 0 1,7 1 0 0,7 0 0-1,1 0 0-1,4-1 0 2,0-4 0 0,8 2 0 1,-2-2 0-4,11 4 0 4,2-4 0-2,1 0 0 0,7 2 0 1,4 3 0 0,1-1 0 0,7 1 0-1,4 0 0-1,-2-3 0 2,-1 10 0 0,-3-7 0 0,-3 4 0-1,0-1 0 0,1-8 0 4,3 2 0-5,-8-2 0 0,0 0 0 2,-1 0 0 1,-4 0 0-2,-6 0 0 0,3 0 0 1,5 0 0 0,0-2 0 0,8 2 0-3,1 0 0 4,2 0 0-2,2 0 0-1,-3 0 0 2,-2 0 0 0,-2 0 0 1,-4 10 0-1,-2 4 0-2,-4 1 0 1,-1-2 0 3,-4-3 0-4,-3-1 0 1,-3-3 0 0,-6-2 0 3,2-4 0-3,-1 0 0-2,-4 0 0 5,-2 0 0-3,-4 0 0 1,5 0 0-3,-1 0 0 4,0 0 0-1,-1 0 0 0,0 0 0-2,2 0 0 2,-5 0 0 0,-5 0 0 0,-5 0 0-1,-1 0 0-1,-6-2 0 4,-3 2 0 32,1-2 0-41,0-2 0-1,2 2 0 0,-2-1 0 0,5 0 0 0,4 0 0 7,4 1 0 0,4-6 0-1,3 2 0 3,-3-5 0-2,10 4 0 2,3 1 0-1,-2 0 0-3,4 0 0 3,5 4 0 1,2-1 0-1,0 0 0 0,5 3 0-2,2 0 0 4,4 0 0-4,7 0 0-1,8-2 0 4,-3-1 0-1,2-1 0-3,2 3 0 4,-3 1 0-1,2 0 0-1,-6 0 0-1,-2 0 0 2,3 0 0 0,-8-9 0 1,-2-1 0-2,-8-7 0 0,-8-2 0 1,-9 0 0 2,-5 2 0-3,-9 3 0 1,-2 7 0-2,-5-5 0 4,1 2 0-4,-1 1 0 0,-1 1 0 2,2 1 0 0,-2-3 0-2,-7 3 0 1,7-5 0 4,-4 4 0-5,3-3 0 3,2 3 0-5,1-3 0 6,2 6 0-4,-3-2 0 2,4 7 0 1,-1-4 0-2,0 4 0 1,5 0 0 0,1 0 0 0,-2 0 0-5,-3 0 0 6,-8 0 0-2,-7 0 0 0,-9 0 0 0,-7 0 0 2,-9 0 0-3,0 0 0 1,-3 0 0 3,0 0 0-3,3 0 0 2,7 0 0-4,1 0 0 3,10 0 0-1,0 0 0 2,-1 0 0-2,0 0 0 0,-5 0 0 2,-2 0 0-3,-6 0 0 2,1 0 0-2,-2 0 0 3,-5 0 0-1,4 0 0-2,-3 0 0 2,-2 0 0 1,0 0 0-2,0 0 0-2,0 0 0 4,0 0 0-2,0 0 0 3,0-3 0-6,0-24 0 5,0-14 0-1,0-11 0-1,0-3 0 0,0-5 0 0,6-3 0 1,-2-5 0 0,-4-1 0 0,0-1 0-1,0-2 0 1,0 1 0-1,0 0 0 0,3-3 0 1,0-3 0 1,0 6 0-2,-2 8 0-1,-1 8 0 3,0 9 0-1,0 2 0-1,0 2 0 2,0 2 0-1,0 0 0 1,0-8 0-2,0-2 0 1,-1-3 0-3,-8-7 0 4,-3 0 0 0,3-5 0-6,-3 3 0 5,3 5 0 2,-4-3 0-1,5 2 0-6,-2-3 0 8,2-1 0-4,-2 2 0-3,4-8 0 4,-4 1 0 2,2-2 0-1,-4-4 0-1,3 4 0-5,-1 0 0 5,1 6 0 1,-1 3 0 1,5-6 0-5,-4-5 0 2,2-6 0 4,-3 3 0-7,2 3 0 4,-1 11 0 1,-2 13 0-3,7 8 0 9,1 13 0-13,3 6 0 9,0 4 0-9,0 2 0 8,0-6 0-7,0-3 0 5,0-4 0 2,0-7 0-5,0 3 0 2,0 2 0 1,0 5 0 1,0 2 0-1,0 3 0-1,0-2 0 1,0 4 0 0,0-5 0-1,0-6 0 1,0 1 0-3,0-6 0 6,0 1 0-5,0-7 0 5,0-5 0-8,0 0 0 4,0 6 0 3,0 9 0-4,-3 5 0 1,3 9 0 3,-4 4 0-4,4 3 0 3,0 4 0-5,0 2 0 3,0-1 0-1,0 3 0 6,0-3 0-5,0-6 0 2,0 1 0-3,0-1 0 2,0-1 0-3,0 0 0 4,-1-1 0-1,1-3 0-4,-5-3 0 6,3 2 0-2,-3 1 0 4,4 6 0-9,-2-1 0 4,0 4 0 0,-2 5 0-2,5-3 0 4,0 3 0 0,0 0 0 0,0 0-15-1,0 22-38-5,0 22-54 9,0 8-101 1,0-28-38-11,0-4-87 5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3:14:3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52">
    <iact:property name="dataType"/>
    <iact:actionData xml:id="d0">
      <inkml:trace xmlns:inkml="http://www.w3.org/2003/InkML" xml:id="stk0" contextRef="#ctx0" brushRef="#br0">21838 3974 171 0,'0'0'32'5,"0"0"18"0,0 0 12 1,0 0-6 3,0 0 5-3,0 0 19 2,0 0-5 0,-24 0 2 1,-1 0-3-2,-8 0-5-1,-3 0 5 2,-7 4-20 0,-9 8-3 0,-3-1-15-2,-3-5 1 2,-2-1-13 0,-1-3 1 0,-7-2-4-2,-1 3 5 8,-4 0-5-12,1 1-2 4,-1 0 4 3,-1 1-3 0,2 1-2-2,0-2 0 2,2 0-1-3,2-4 4 2,-2 0-6 0,1 0 1-3,-5 0 0 5,-1 0-3-4,11 0 3 5,-8 0-1-6,10 0-4 3,-2 0 1-1,-2 0 5 1,1 0-3-1,-8 0-5 0,-1 0-4 3,-5-4 7-4,-3 2-6 2,5 0-2-2,-4-1 4 2,0 3-3 1,-5-3 0-2,-5 3-1-2,-3 0 6 3,-1 0 9 2,1 0-18-6,1 0 2 5,-2 0-1-2,6 3-2 2,1 2 12-5,10-3-7 5,2-2-4-2,5 0 0 2,2 4 0-3,-1-4 0 1,-5 3 1 3,4 2-1-3,1-2 15-1,-1 2-5 2,9 4-9 0,3-4 0 0,-2 7-1-1,1-5 0 0,2 1 6 0,0-2-2 3,6 0-4-5,-2-4 0 5,4 0 0-2,3 1-1 0,-1 1 1-1,10 1-1-1,7-2 0 2,11-1 0-1,5 0 0 0,8 2 0 0,1-1-2 1,-1 0 2 0,1 2 1-2,-1 3-1 1,0 5 0 1,-3 7 0 1,-1 8 0-2,-3 7-1 0,7 5 0 0,0 8 1 2,1 6 0-3,3 7 0 5,3 7 2-5,0 6-2 3,0 0 0-4,0 5 0 2,0-2 1 1,0-2-1 0,0 4 0 0,9-2-1-2,3-2 1 3,4-8 0-2,-2-3-1 2,4-9 1-5,-2-3-1 6,-1-2 1-2,1-4-2-2,-2-6 1 1,2 1-3 1,2-5 2 1,-3 2 1-4,-2-5-1 5,-3-3 2-3,3-3 0 2,-1-4-1-1,-2-1-1-3,3-1 1 1,1-4 0 2,-1-4 0 0,-1 1-3-1,-4-5-1 2,1-4 4-2,1 2 0 1,-1 5-1-2,3 2 2 2,3-1-1 0,4 4-1-1,2-10 1-1,3-1 0 2,0-3 0 1,7-3 0-3,2 0 1 4,6 0 0-4,11 0 0 4,-2 0-1-5,5 0 2 3,7 0-1 0,3 0 0 0,5 0 1-3,5 0 0 4,3 0 1 1,0 0-1-4,6 0 1 1,0 0 0 0,7 0 0 1,1 0-1 0,10 0 2-3,0 0-3 5,8-5 1-4,-5-1 0 3,-3 1 1-4,-3-1 1 5,0 2-1-4,1 0 1 5,2-2-2-7,6-3 2 4,-8-3-1 0,-6 0-2 0,-9 2-2-1,-2 1 2-1,-5 2 2 4,-3 1-2-4,-4 0 1 2,3 1 2-2,3-1-3 4,0 0 1-4,1 1-1 1,3 0 0 1,1 2 1 0,1 1 0 0,5 2-1-2,-9 0 0 3,1 0 0-2,-6 0 1 2,2 0-1-4,-4 0 1 4,3 0-1-2,-1 0 0 2,4 0 1-3,4 2-1 1,-1 11 1 2,-1-1 0-3,-5-5-1 1,1 3 1 1,-4-6-1 0,-6 3 0 1,2-7 0-2,-3 2 0-2,-3-2 0 4,0 0 0-1,-9 0 0-3,-4 0-2 6,-5 0 2-6,-14 0 0 5,5 0-1-6,-11 0-2 4,-2 0 3 0,-5 0 1 0,-2 0-1-2,-6 0-3 1,3-6 3 3,-4-1-1-3,3-10-2-1,-7-5 1 1,4-12 0 2,-6-8 1-1,0-12 0-3,0-5 1 5,0-9-1-1,0-9 1-2,-8-7-2-1,3-10 2 3,-5-4 0-1,4-3 0 0,-2 0 0-3,-1-3 0 2,8 6-3 1,-5-1 2 0,-1 6-4-2,4 16-4 2,-6 9-5 1,2 9-11-3,-6-1-18 0,-10-3-30 2,1 1-45 0,-12-1 2 1,16 52-72-3,2 5-246 2</inkml:trace>
    </iact:actionData>
  </iact:action>
  <iact:action type="add" startTime="6887">
    <iact:property name="dataType"/>
    <iact:actionData xml:id="d1">
      <inkml:trace xmlns:inkml="http://www.w3.org/2003/InkML" xml:id="stk1" contextRef="#ctx0" brushRef="#br0">18181 5864 16 0,'0'0'223'4,"0"0"-145"2,0 0 22 0,0 0-9 2,0 0-12 0,0 0-9 0,0 0-11-2,-71 27-3 3,50-8 5-2,0 2-7 1,-3 4-10-2,3 9-7 2,-7 1 2 0,2 10-8 0,4-1-13-2,-6 4-4 2,4 4-1 0,-3-1-3 0,-1 7 1-1,-2 2-2 5,-3 3 0-7,5 8 2 3,-6 0 5-1,-2 2 1 0,-2 7-6 3,-5 3 1-4,4 8 2 0,-5-2 8 2,0 1-4 1,2 8-1-2,-3 1 1-1,0 3-4 4,-2-5-8-3,2 8 3 1,0-1 0 0,1 8 6-4,2 9 22 4,2 11-30 1,2 0-3-2,5 3 4-1,2 8 7 3,7-1-13-3,2 9 3 4,4 8 5-5,3-2 1 3,2-4-5 0,-1 3-2-2,4 3 3 3,1 4-3-2,0 10-4 2,6 2 2-2,3 11 1 1,0 2-3-2,0 8 0 5,0-5 3-8,0-6-2 5,3-7 0 0,12-8 1 0,-2-9-2 0,1-4 1-1,1-4 0 1,2-8 0 0,3-14 0-1,-2-18 0-1,4-16-1 3,-4-6 4-1,6 2-1-2,7 8-2 2,-4 2 1 0,4-7-2 1,-5 0 3-3,4 0-1 2,4 0-1-1,1 3-1 2,5 4 0-3,-5-12 3 0,-5-9-3 3,-2-5 1-1,-7-21 1-2,0-4-2 0,-5-2-1 4,-2-6 1-2,-2-3 0-2,-2-5-1 1,2 2 1 2,-4 1 0-1,2 1 0-2,0 6 0 3,1 0 0-2,5 4-1 3,-1-2 0-8,3 2 1 9,1 3 0-4,2 5 0 3,0 0 0-5,0 1 0 1,-2-3 0 2,-1 0 0 0,2 1 0-1,2-2 0 1,-3-5 0 1,-1-1 0-3,-3-3 0 1,1 1 0 2,-5 2 0-2,2 1 0 1,-7-8 0-3,3 0 0 3,-2-4 0 0,1-2-1 3,1 2 2-7,0 0-1 4,4 4 0-1,-5-8 0 1,0-1 0-2,2-7 0 2,0-8 0 0,-7-4 0-1,1-5 0 3,1-4 0-5,-5 0 0 5,0-5 0-4,0 0 0-1,0 0 0 3,0 0 0 0,0 0 0 0,0 0 0-2,0 0 0 2,0 2 1 0,0-2-1 1,0 0-2-4,0 0 0 4,0 0-6-1,-19-7 3 0,-16-22 4-2,1-11-1 2,0 1-1 1,-2 4 0-2,6 5-3-1,-5 6 0 2,2 5 3 2,6 2 2-4,3 7-1 0,6 1 0 1,5 7 1 1,11 2 1 0,-1 0 1-2,3 0 0 2,0 0 4 1,0 0 2 0,0 27 1-5,22 13-4 6,14 4 3-3,-7 3 2 0,4 4 6 1,-1-1-6-1,-2-4 0 1,-2-4 1 0,-4-12 1-1,-3-11-1-1,-3-12 10 4,-2-7-1-2,2 0-11-3,3-7-2 3,2-34-5 0,0-5 1 0,-5-2-1-1,-10 6 3 2,5 5-4-3,-7 1 1 3,4 9-1-4,-5 4 0 2,8-3-3 3,5 2-46-1,12-3-46-3,22-4-83 0,-27 26-59 1,15-1-384 2</inkml:trace>
    </iact:actionData>
  </iact:action>
  <iact:action type="add" startTime="8707">
    <iact:property name="dataType"/>
    <iact:actionData xml:id="d2">
      <inkml:trace xmlns:inkml="http://www.w3.org/2003/InkML" xml:id="stk2" contextRef="#ctx0" brushRef="#br0">22264 15226 312 0,'0'0'82'4,"0"0"-33"4,0 0 83 1,0 0-27-4,0 0-5 4,-168 0 7-2,117 0-19 2,-4 0-16-4,0 0-9 3,-11 4-16 0,-7-1-4 1,-12-1-3-4,-16 1-4 3,-7-1-15 0,-3-2 13 0,-7 0-15-1,-1 0-4 5,-5 0 4-6,-2 0 3 1,-2 0-1 0,11 0-5 0,-1 2 11 1,7 2-10 0,11 0-6-2,3 3 1 3,3 1-2-2,-4 0-1 2,-5 5-3-3,-4-1 1 0,-3 2 1 3,1 2-6-2,4-6-1-1,5 7 1 2,-2-3-2 1,9-1 1-1,-4 1-1-1,-1 5 0 0,1 0 0 2,2 4 1-2,9-2-1-1,5 1 0 1,2 2 2 1,4 1-2 1,1 2 0-3,1-4 0 3,0-3 0-2,5-7 1 2,5-2-1-5,2-3-1 7,10 0 1-6,-4 0 1 3,0 7-1-1,-1-10 2 1,1 2-2-1,5-2 1 2,2-1-1-3,8 4 0 1,-3-8-1 2,-2 2 1-1,-4 1 0-2,4-3 0 2,5 2 0 0,6 2 0 1,0 4 0-5,5 3 0 4,-2-3 0 0,1 4 0 1,-2-5 0-4,4-1-1 5,-1 2 1-5,2 0 0 4,6 0-1-3,9-4 0 2,3 1 1 0,2-3-2-1,3 10 2 1,4 4 3-1,0 5-3 2,0 10 2-3,0 2 0 0,0 1-2 3,0-1 2 1,0 6 0-4,0-1 0 1,11 10-1 1,-2 8 0 0,-4 13 0 1,2 7 1-4,-7 9 5 2,3 9 1 1,-3-1-6-1,0-1 6 0,0-13-1 2,0 0-3-2,0 7-1 2,0-7-2-3,0 1 0 2,0-12 2 1,0-14 6-2,0-10-4-1,6-13-2 2,-5-5-1 0,8-4-1 0,-5 0 0-3,0-10 1 5,2 2-1-4,-1-5-1 3,2 6 0-4,-1-7 0 6,4-4 0-6,1 3 0 2,5 3 1 0,5-4-1 1,7-2 0 1,14 5 0-2,13 3 0 1,6-10 0-1,8 4 0 2,5-2 0-3,2-3 0 1,6 5 0 1,2-6 0 0,11 6 2 0,6-6 3-3,-1 2 2 4,9 3 1-1,7 1 3 1,6-3-5-4,2-3-1 3,3 0-4 1,2 0 3-2,-11 0 2 0,-2 0 1-2,-10 0-2 4,-9 0 1-2,-5 7 0 1,-8 3 0-1,-1 7 0 3,-4-8-4-3,-1 3 1-1,0-4-3 2,-4-1-1-1,7-3 1 2,-2 2 0-3,3-4 0 4,2 3 0-5,1 1 4 5,4-3-1-5,-5 0 0 4,0-3-1-3,0 0-1 3,-5 0 0-3,3 0 0 0,-3 0 0 3,3 0 0-1,-2-3 0-1,-5 0 0 1,-3 3-1 1,0 0 1-2,-7 0 1-1,7 0-1 1,-3 0 0 1,-6 0 1 1,-1-6-2-4,-7-1 0 5,-1 1 1-4,1 1-1 4,-3-7 1-5,3 4-1 4,-4 0 0-3,1 5 0 3,-4-1 1-2,3 4-1 0,-1-8 0 1,-3 8 0 0,0 0-1-1,-4 0 0-1,-7 0-1 4,-5 0 1-3,-7 0-1-1,-13 0 2 2,-4 0-1-1,-3 0 1 1,-4 0-1-3,0 0 1 4,9-7-4-2,-7-12 1 3,3-3 1-5,3-14 0 2,-5 9 1 1,-2 4 1 1,6 6 0-3,-4-3-2 2,4 9 2 0,2-6 0-1,1 3 0 0,-3 1 0 1,0-8 1 0,3-8-2 0,-8-5 0-2,4-13 0 2,-5-11 0 0,8-21-1 1,-5-20 2-4,10-21 0 6,-3-27 0-6,5-16-3 5,-2-8 2-5,-1 1 1 5,-1 9-1-5,-6 8 1 4,-6 11-1-3,0 12 0 1,0 27-1 2,0 31-3 0,0 29-9-2,-6 21-38-1,-12 20-28 3,-11 2-10-2,-8 0-89-1,14 31-78 2,11 0-662 1</inkml:trace>
    </iact:actionData>
  </iact:action>
  <iact:action type="add" startTime="10987">
    <iact:property name="dataType"/>
    <iact:actionData xml:id="d3">
      <inkml:trace xmlns:inkml="http://www.w3.org/2003/InkML" xml:id="stk3" contextRef="#ctx0" brushRef="#br0">20147 16972 437 0,'0'0'150'6,"0"0"8"0,0 0-21 3,0 0-40-3,0 0-22 1,0 0-26 1,0 0-15 0,18 30-8-2,-57-24 14 2,-19-4-16 0,-5 1-9 0,-11-3-3-2,1 0-9 2,5 0-1 0,6 0-2 0,10 0 1-2,12 0-1 2,18 0 1 0,18 0 1 0,4 0 0-2,0 6 16 4,26 2 61-4,39 3-40 4,20 9-30-5,7-10 10 2,-2 7 3 1,-14-1 7 6,-15-3 1-8,-15 4-3-2,-16-11-1 3,-12-5-10 1,-12 3-10-1,-6-4-4 0,0 0-2 1,-14 0-6 0,-38 0 5-1,-15-19 1 2,-6 7 4-2,1-5-3 1,13 10 0-2,9 5 0 3,21-1-1-3,13 3 1 4,11 0 0-5,5 0 3 1,5 0 3 2,40 0 13 0,17 0-19 0,0 5 0 1,-9 9-1-2,-12-4 8 0,-17-4 6 2,-16 0-6-3,-4-4-6 0,-4 10 0 3,0-7-2-3,-28 7-1 2,-23-2-1 1,-4-3 4-2,-3-4-2-1,3-3 1 4,13 0 0-3,18 0-1 3,9 0 0-6,15 0 0 2,0 0 2 2,0 0 0 0,15 6 10-1,27 4 2 1,2 0-13 1,-3 6-1-4,-10-3 0 6,-13 4 0-5,-11-6 0 4,-7 1-4-5,0-5-18 2,0 1-56 0,-32-6-54 2,8-2-102-2,-4 0-197 0</inkml:trace>
    </iact:actionData>
  </iact:action>
  <iact:action type="add" startTime="12661">
    <iact:property name="dataType"/>
    <iact:actionData xml:id="d4">
      <inkml:trace xmlns:inkml="http://www.w3.org/2003/InkML" xml:id="stk4" contextRef="#ctx0" brushRef="#br0">26710 5479 2 0,'0'0'379'2,"0"0"-242"6,0 0-25 1,0 0-23-2,0 0-26-1,0 0-4 2,0 0 14 2,-47 34-20-6,2-20 3 4,-10-6-20 0,-8-1-1 0,-18 0-9 0,-6-7 2-2,-19 3-15 2,-7-3 5 0,-11 0-4-1,-10 0 9 5,-3 0-1-8,-7 0 4 5,-1 0-3-2,3 0 5 1,5 0 11-2,3-3-12 2,0 3-5 3,-3-3 0-7,-5 3-12 4,-2-4-2 0,4 4-2 0,13 0-3-1,2 0 0 0,3 0-2 1,1 0 4 1,4 0-2-4,11 0-1 3,16 0-1-1,12 0 1 1,16 0-2-2,10 0 1 4,7 0-1-3,8 0 1-1,6 0 0 1,4 0-1 2,6 0 0 0,-6 0 0-3,8 4 0 1,-2 2 0 1,-1 0 1 1,1-1-1-4,6 3-2 2,3-1 2 1,3 5 0 1,0-1 0-2,1 3 1-1,6 5 0 2,-1 0-1 0,3 5 1 0,0 4 0-2,0 8-1 3,0 5-1-1,0 7 1-2,0 13 0 2,0 12 0-1,0 17 0 2,0 6 0-4,0 9 1 4,0 4-2-2,0 11 1 2,5 4 0-2,3 4 1 1,-4 1-1-2,3-9 1 4,0-5-1-6,-7-6 1 4,2-2-2 0,-2-6 1 0,0-9 0-1,0-6 0 0,0-24 0 4,0-8 0-6,0-14 0 2,4-8 0 1,-1-8 0 0,3-9 0-1,-2-9 1-2,1-4 0 3,0 1-1 0,6 0 1 1,-3 4-1-2,1 3 0-1,1-1 0 2,0 3 1 1,-3 1-1-1,4-5 0-3,-5 2 0 4,3-5 0-1,8 0 0 0,7-2 0-1,13 1 0 2,8-4 1-2,20 4-1 2,14-4 2-5,18 0-2 5,16 0 0-1,11 0 1 0,10 0-1-2,0 0 4 1,0 0-1 3,-4 0 2-4,1 6-1 2,-2 1 2 0,-8-1 0 1,-5 0-3-5,-5-4-2 5,5-2-1-2,3 0 2 1,6 0 2-2,-1 0-1 2,1 0-1 0,-11 0 3 0,-3 0 2 0,-9 0-2-2,0 0-1 2,-9 0-1 0,2 0-1-2,-4 0 0 2,1 0-1-1,-5-2 1 2,2-8 0-3,-7 3 0 3,-6-5 2-2,0 8-3 1,-4-2 1-2,-1 6 0 2,-1 0 0 0,-8 0 0-1,0 0 1 2,-9-2-3-4,-5 2 0 5,-6-5-2-3,4-1 0-1,-3 0 1 2,-1-2 1-1,0-1 0 2,4 1-1-4,0 0 2 5,-1 1-1-4,-2 1 0 3,-4-3 0-2,-2 1 0 1,-3 0 0-1,-5 0-1 3,-1 1 1-5,-1-1 1 1,0 1-1 2,1-2 0 1,-1 2 0-2,-2-1 0 0,-3-1 1 2,-7 3-1-4,-1 4 0 1,2-4 0 2,-6 4 0 1,-2-1 0-2,5-3 0-1,-5 6 1 2,8-2-1 1,-4-2 0 0,0 3 0-2,-4-3 1-2,-4 4-1 3,-4-3-1 0,0 3 0-2,0 0 1 2,0 0 0 0,0-9-5 1,0-8 2-1,0-13 3-2,0-12 0 3,-4-11 0-2,-4-3 1-2,-4-6-1 4,0-5 0-1,6-1 0-1,-4-8 0 0,7-10 0 1,-2-6 1 0,5-12-2 1,0-5 1-3,0 0 0 3,0-5 0-2,0 7 0 1,0 4 0-2,0-5 0 2,0 5 0 0,0-1 0 0,1 1 0-1,9 0 0 0,0 11 0 2,-3 6 0-2,1 7 0 2,-2 6 0-4,-6 7 0 3,0 6 0 0,0 5 0-3,0 9 0 4,0 10 0-2,0 9 0 2,0 8 0-3,0 9 0 2,0 1 0-1,0 3 0 1,0 4 0-2,-3-2 0 2,0-1 0-1,-1 0 0 2,-4 2 0-3,-5-3 0 1,-5 1 2 3,-6 5-2-4,-12-3 0 1,-2 3 0 0,-12 0 1 2,-8 0 2-1,-10 0-1-3,-5 0-1 5,-2 3 4-2,-7-3-3 1,3 0 0-4,-4 0 0 2,5 0-2 2,8 0 2-1,-1 0-1-2,11 0-1 1,-4 0-3 2,4 0-1-1,-5 11-26-1,-7 8-62 0,-11 18-103 4,59-20-105-6</inkml:trace>
    </iact:actionData>
  </iact:action>
  <iact:action type="add" startTime="15359">
    <iact:property name="dataType"/>
    <iact:actionData xml:id="d5">
      <inkml:trace xmlns:inkml="http://www.w3.org/2003/InkML" xml:id="stk5" contextRef="#ctx0" brushRef="#br0">23903 7968 290 0,'0'0'40'7,"0"0"82"-1,0 0-23 3,0 0-26-4,0 0 15 3,0 0-9-1,0 0 7 3,-118 0-32-4,78 27-7 0,-11 11 9 2,-4 10-22 0,-1 11-5-2,-1 9-5 2,2 6-2 0,-2-1-3 0,4 1-5-1,-2 0 0-1,7 5 1 8,2 6 7-10,1 8-1 4,5 6 8-1,4-1-14 2,-1-2 2-2,4 0-5-1,-3-3 3 2,2-1-5 0,-4 4-3 2,7 9-1-6,-3 1 0 3,-3 3 13 1,2 1 7-1,4 5-3 0,0-7-15 1,4 5-1 1,2 8 5-2,-2-6-1 1,0-3-6-2,-1 6-2 2,1-12 12 1,2-5-10-4,4 6-3 4,1 0 8-2,7 0-5 0,-1-1-2-1,13 3 3 3,1 3 13-1,0 6-9 2,0 7-4-7,0 14 3 5,0 0 6 1,0 3-13 0,8 10-1-3,12 6 2 1,7 0-3 2,-3 2 1-1,2 2 0-1,0-1 0 0,1-5 0 2,-1-2-1-2,3-15 1 0,-3-7-1 0,3-7 0 2,-3 7 2-2,6 3-2 1,-3 7 0-1,5-1 0 1,3-2 1 0,4 3-1-3,1 0 0 2,4 2 0 1,1-10 0-1,-3-6 1 0,-1-8 1 1,0-7-2 1,0-5 0-2,3-12 1 2,-3-8 0-5,0-8-1 6,2-12 1-3,-3-2 0-2,-2-1 1 4,-1 3 0-1,-2-6 0 0,-1 11-2-2,-2-2 1 2,6 4 0 1,1-3-1-1,1 2 0-1,-3-9 0-1,0-3 0 2,-8-11 1 0,4-3-1 0,-3 5 0-2,2-3 1 2,0-1-1-1,3-6 0 1,-6-2 1-1,-7-16 0 0,-6 0-1 1,-7-9 0-1,-1-1 1 0,-4-14 0 2,-5 5-1-2,3-6-1-1,-4 3 1 2,0-3 0 0,0 0-2 2,0 0 2-6,0 0-3 4,0 0-1 1,0 0 1-2,0 0 0-1,-14 0-1 3,-17 0 2 0,-10 0 1-1,0-10 0 0,-4-8 1-2,-7 5-1 4,3 1 1-3,1 5-2-1,3-5 0 2,8 7-3 3,6-3 1-8,11 4 1 4,10 2 3 1,0 2 0-1,10 0 1 2,0 0 0-4,0 0 2 3,0 0 1 0,0 0-2-1,0 0 5 0,5 19-4 1,33 7-2 1,7 3 2 0,14 2 4-2,2-2 1 0,-1 2 11-2,1 1-5 5,-6-2 0-5,-8-1 1 4,-8-9 0-3,-11-4-2 4,-14-9-2-6,-2-2 1 6,-11-5-3-3,3 0-8 2,-1 0-1-4,6 0-1 3,1-41-1-1,2-14 2 2,1-7 0-2,-5 9-2 0,-5 12 1 1,0 14-2-1,-3 2-1 0,0 3-10 1,0 3-58 1,0-8-36-2,0-14-90 0,0 25-25 0,0-6-328 1</inkml:trace>
    </iact:actionData>
  </iact:action>
  <iact:action type="add" startTime="17309">
    <iact:property name="dataType"/>
    <iact:actionData xml:id="d6">
      <inkml:trace xmlns:inkml="http://www.w3.org/2003/InkML" xml:id="stk6" contextRef="#ctx0" brushRef="#br0">28412 17344 341 0,'0'0'134'3,"0"0"-16"6,0 0 14-1,0 0-45-2,0 0 5 2,0 0-16 0,-207 21-9 4,141-21-18-10,-8 0-5 6,-5-10-3 0,-5-1-12 0,-8-3 7-2,0 3-11 2,2-3 4 1,-2-2-7-2,2 0 2 0,4-7-5 0,-3 2 0 6,-1 2 6-9,-5-1 5 2,1 4-16 2,2 3 1 0,6 2-5 0,3 5 10-2,2 0-5 4,4 6-2-4,-2 0 0 5,-1 0-5-9,-2 0 4 7,0 0-2-1,0 0 2 1,-4 0-1-3,4 0-1 2,3 0-1-1,2 0-4 2,6 0 7-2,1 0-3 0,3 6 2 2,0 0 3-3,3 5-1 1,5-11-9 1,3 0-2 0,-2 3 0 0,0-3 0-3,0 2 3 6,0-2 4-6,0 3-5 5,6-1 2-6,4 1-3 5,2 0 2-1,8 0-1-1,-9 2-3 0,5 3 2 1,-3-4 4 1,-2 1 5-3,2-5-11 3,3 0 0-4,2 0 0 5,1 0 0-4,2 0-1 1,-8 0 1 1,-9 0-1 0,-2 0 0 0,-2 8 10-3,3-2-3 4,4 1-6-2,-2 3-1 3,2 3 2-4,0-9-2 1,5-1-1 0,0 3 1 2,4 0 0-3,-3-2 1 1,-3 3-1 2,6-2 2-1,2 3-4-1,5-1 2-1,5-3 0 5,5 4 0-6,1-4 0 2,8-3 0 2,2 5 0-2,2 0 0 1,-1-4 1-3,-5 1-1 5,-6 3 0-3,-3 2-1 2,-7 0 1-4,-3 1-1 2,1-1 0 1,-7-2-1 1,-2 1 1-4,3-1-15 3,-3-2 10 1,14 3 4-1,5-7-12-1,9 0 9 0,10 5 0 2,2-2 4-3,2 8 1 0,0 5 3 1,-3-3-1 2,6 7 0-1,0 4-1-3,0 7-1 6,0 4 3-3,0 7-2 0,0 8 3-3,6-8-4 2,-3 19 0 1,0-5 0 0,-3 11 0-2,0 4 0 2,0 2 0 2,0-10 1-4,0 3-1 3,0-6 2-4,0-5-2 5,0 1 0-4,0-8 0 0,0 0 1 3,0-2-1-1,0 0 0-1,0-8 2 0,0 3-2 2,0 2 1-3,8-2 2 4,-1 4-2-5,2-2-1 5,-6-2 2-4,4-5-2 2,-5-7 1-2,1-3-1 1,0-2 1 1,-2-5-1 1,-1-6-1-3,0 4 1 0,0-11 0 4,0 2 1-3,5-8-1-1,-5 0 0 2,0 0 0 0,4 0 0-1,-1 0 0 1,-2 0 0 1,3 0 1-4,-4 0-1 4,0 0 1-3,0 0-1 1,0 0 0 1,6 0 0 0,7 6 0-1,2-6 0 1,9 6 0 0,-5-1 0 0,2-3 0 0,1 1 0-3,5 4 0 6,6 0 0-5,3-7 0 1,9 5 0 0,5-5 0 1,6 0 1-1,6 3-1 0,4-1 0 2,5 0 1-1,-5-2 1 2,-2 0 1-6,-5 0 2 3,-5 0-1 1,-4 0 2-1,4 0 0 0,-6 0 4 2,1 0-4-1,-1 0 1 0,4 7-3-1,-4-7-1 0,5 0 1 3,-1 0-3-4,-4 0 5-1,-3 5-3 4,-4 0 0-3,-6 1 4 4,2-2-3-6,-3 0-1 7,5 2 2-5,-2 0-3 3,-2-1 1-4,4 0-1 3,2 3 0 1,4-2 0-2,5 0-1-1,6-2 2 2,12-1 0 1,-2 3-3-2,5 0 1-2,-11-6 1 4,-2 0 4-2,-3 0-3 2,-8 0 2-3,1 0-2 2,0 0 1 0,-2 4 2 0,4 3-4-2,5-4 1 2,4-3 1 0,-8 0-2 0,-2 0-1-2,-7 0 1 2,-5 0-2 1,-3 0 2-2,-6 0-2 0,0 0 2-1,6 0-1 2,-3 0-1 0,3 0 1-1,-2 0-1 1,1 0 1 1,2 0-1-3,0 0 1 1,-1-3 0 1,-3 3-1 0,3-7 1 0,-4 7 1-2,1 0-2 3,-2 0 4-3,1-4-4 3,5 4 1-3,-2-6-1 2,1-3 1-1,-3 9-1 1,-2-4 0-1,-5 4 0 1,-1 0 0 0,-5-6 1 0,-1 6 0-3,1 0-1 5,1-6-1-4,6 6 1 3,-2-5 1-3,2-1-1 2,2 4-1-1,2-3 1 2,-2-1 0-4,1 0-2 5,-2 2 0-3,1-6 2 2,2 5 0-5,7 0-1 5,0-4 2-1,-1 4-2 1,2 0 1-2,-3-6 0-1,-3 3 0 4,-1 3 1-4,-2-7-1 2,-4 7 0-2,-3 2 0 4,-4-3 0-3,5 6 0-1,2-5 1 2,-1-1-1-1,1 6 0 2,3-6 0-5,0 4 1 5,1-1-1-1,1 1 1 1,5 2-1-4,6-6 0 2,-2 0 0 2,1 6 1-1,2-5-1-1,0 3 0 0,1-1 1 2,-2 3-1-1,1 0 1-3,-5 0-1 3,1 0 0 0,-3 0 0 0,3 0 0-2,-3 0 1 2,-6 0 0 1,-1-3-1-1,-1 3 0-2,-2-4 0 2,-4-3 0 0,3 7 0 2,-6-5 1-7,5 5-1 4,-2-5 0 2,0 5 0-1,-2-3 0-2,-3 3 1 2,-2-3-1 0,-2 3 0-1,2-4-1 0,-2 4 1 1,-2 0 0-1,1 0 0 2,-3 0 0-4,1 0 0 3,2 0 0 1,-6-4 0-2,3 4 0-1,-4 0-1 3,-3 0 1-1,4 0 0 0,-4 0-1-2,2-6 0 1,2 6-1 2,-1-6 0-1,1 3 0 0,7-1 0-1,-2-2 1 2,-1 6 0-4,-1-6 1 1,0 6 0 2,-1-5-1 0,-3 5 1 0,0 0 0-2,-3 0-1 4,0 0 0-4,0 0 0 3,0 0 0-3,1 0-1 4,-1 0 1-5,4 0 1 5,-4 0 0-4,3-6-1 0,1 4-2 3,1-9-5 1,5-6-4-4,-1-10 2 0,-2-8 2 4,5-11 4-3,-7-12 0-2,1-9 2 4,4-12 1-2,-2-5-1 1,5-4 0-2,0-2-2 2,-2-6 0 1,-7 4 0 0,2-7 1-5,-6 9-2 5,0 10 0-2,0 12 4 2,0 16-2-5,0 14-2 5,0 2 0-1,-6 11-1 0,2 9-9-1,1 9-7-1,0-1-15 3,-9 8-29-2,-9 0-28 2,-13 8 2-3,-2 13-98 3,24-6-84-2,0-3-560-1</inkml:trace>
    </iact:actionData>
  </iact:action>
  <iact:action type="add" startTime="20731">
    <iact:property name="dataType"/>
    <iact:actionData xml:id="d7">
      <inkml:trace xmlns:inkml="http://www.w3.org/2003/InkML" xml:id="stk7" contextRef="#ctx0" brushRef="#br0">26329 18733 439 0,'0'0'178'2,"0"0"13"6,0 0-44 0,0 0-54-2,0 0-24 2,0 0-19 0,0 0-32 0,0-5-15-2,-76 5-2 3,-9 0 0-2,-1 0 0 1,7 0-1-2,13-3 1 2,11-2-1 0,15 5 0-2,19 0 0 2,8 0 1 0,11 0 0 2,2 0-1-4,0-5 6 0,0 5 42 2,36 0 8 0,19 0-47-2,6 0 13 2,1 0-3 0,0 0 4 0,-10 0 0 9,-14 0 1-17,-12 0-8 5,-16 0-4 4,-10 0 2 1,0 5 3-7,-10 0-3 6,-35 1-13-1,-19 8-1-2,-9-8 0 2,2 1 0-1,8-1 0 4,15-2 0-6,15-4 0 1,16 7 0 3,15-7 2 0,2 0-1-3,0 0 3 1,10 0 1 0,32 0 23 2,16 5-26-1,0-2-2-3,-8-1 1 6,-16 8 4-5,-13-6 2 1,-15-4-1-1,-6 0 0 3,0 5 2-2,0-2 1 0,-14 2-9 2,-17 1-1-3,-4 0 1 5,8 0 0-5,7-6 1 2,7 0-1-1,8 0 0-1,0 0-1 2,5 0 1-2,0 0-3 2,0 1-40 0,0 11-68 0,0-12-84 0,0 11-379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0:40:13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75">
    <iact:property name="dataType"/>
    <iact:actionData xml:id="d0">
      <inkml:trace xmlns:inkml="http://www.w3.org/2003/InkML" xml:id="stk0" contextRef="#ctx0" brushRef="#br0">21619 9714 793 0,'0'0'150'208,"0"0"9"-207,0 0-51-1,0 0-19 1,0 0-13 0,0 0-11-1,0 0-8 1,0 0 6 0,-15 0 3-1,-27 0 5 0,-13 0-7 1,-14 0-23-1,-8 0-2 0,-11 0-2 0,-7 0-4 0,-2 0-10 1,-2 0 0-1,2 0-5 0,1 0-5 1,-4 0-3-1,-1-3 1 0,1-1 3 0,-3 1 0 0,6 3-7 0,5 0-4 0,8 0-3 0,5 0 0 0,8 0 0 1,8 0 0-1,8 0 0 0,10 0 0 0,8 0 0 3,6 0 0-2,8 0 0-1,9 0 0 0,2 0 0 0,3 0 0 0,2 0 0 1,3 0 0-1,0 0 0 0,-1 0 0 0,1 0 0 0,1 0 0 0,-4 0 0 1,2 3 0-1,2 1 0 0,-3-3 0 0,6-1 0 1,0 0 0-1,0 0 0 0,0 0 0 0,0 0 0 0,0 0 0 0,0 0 0 0,0 0 0 3,0 0 0 7,0 11 0 0,0 16 0-3,0 16 0-2,0 26 0 2,0 18 0 3,0 5 0-6,0 6 0 4,0 9 0 3,0 2 0-3,6 6 0-4,-1 1 0 3,2 3 0 2,-4 4 0 0,4 4 0-3,2 1 0 3,-5-11 0-1,3-21 0 0,-7-14 0-5,0-22 0 7,0-14 0 3,0-7 0-7,0-15 0-4,0-8 0 7,0-4 0-1,3-7 0-1,-3 1 0-2,4-6 0 4,-2 0 0-2,-2 0 0 2,4 0 0-1,-4 0 0 0,0 0 0-1,0 0 0 0,0 0 0 0,0 0 0-1,0 0 0 2,0 0 0-1,0 0 0 1,3 0 0-2,2 3 0 5,2 2 0-6,-1-2 0 1,-5-1 0 3,-1 1 0-2,5 0 0 2,2 1 0 2,-2-4 0-8,7 0 0 4,10 0 0 4,8 0 0 1,12 0 0-10,7 0 0 8,6-12 0-5,9-3 0 2,5 3 0 2,7 1 0-3,9 5 0 2,9 6 0-1,11 0 0 2,10 0 0 0,12 0 0-3,6 0 0-1,8 6 0 4,-4 2 0-1,-6 0 0 3,-13-1 0-8,-10-3 0 4,-24-4 0 3,-18 0 0 0,-15 0 0-8,-13 0 0 7,-11 0 0 0,-2 0 0 1,-10 0 0-6,-3 0 0 3,-6 0 0 1,-5 0 0-1,-1 0 0 0,0 0 0-1,0 0 0 3,0 0 0-2,0 0 0-2,0 0 0 5,0 0 0-2,0 0 0-2,0 0 0 1,0 0 0 3,0-19 0-4,0-31 0 2,0-34 0 3,-10-45 0-6,-5-38 0 3,-2-35 0 5,3-30 0-11,-4-6 0 4,-5 21 0 10,6 40 0-10,3 51 0-5,1 50 0 8,8 34 0 6,-2 25-7-10,4 17-87-4,-3 0-16 7,-4 9-70-1,10 26-49 0,0 7-198 0</inkml:trace>
    </iact:actionData>
  </iact:action>
  <iact:action type="add" startTime="23592">
    <iact:property name="dataType"/>
    <iact:actionData xml:id="d1">
      <inkml:trace xmlns:inkml="http://www.w3.org/2003/InkML" xml:id="stk1" contextRef="#ctx0" brushRef="#br0">24938 11764 658 0,'0'0'236'3,"0"0"-74"3,0 0-57 2,0 0-19-3,0 0 1 2,0 0-3 1,0 0-20 2,-20-7 18-2,-54 7 14 0,-24 0-12-2,-19 0-3 2,-17 13-32-3,-11 8-23 7,-7-4-8-8,-10-1 4 5,-5-4-11 9,5-9-2-18,12 1-5 9,18-1 3 5,16 0-3-9,19 2 1-4,12 3-1 8,16 0 2-3,14 1-3 2,9-1-1-3,15 0-1 6,8 1 0-6,5-1 2 5,4-1-2-7,6 5 0 5,3-1 1 0,1 13-1 1,1 12 1-2,3 15 0 4,0 13-2-6,0 15 2 2,0 11-1 1,0 15-1 2,0 13 0 1,12 9 1-8,3 7 0 10,0 0 0-11,3-3-1 8,1-5 1-7,-4-11-1 12,-3-19 0-13,-1-14 2 11,2-19-2-11,-4-14 1 6,1-10 0-4,-4-12 1 11,-5-7-1-12,4-7-1 8,-3-6 1-11,3-3 0 10,-5 2-1-7,2-6 1 10,0 0 0-7,-2 0-1 8,10 0 1-14,0 2 1 14,8 2-2-12,6 1 0 12,3 0 0-11,9 0 0 5,11-3-1-4,19-2 0 7,16 0 0-8,28 0 1 14,17 0 0-14,10 0 1 7,2 0 0-8,-7 0-1 6,-11 9 4-2,-5 1-4 8,-5 2 2-11,-2-9-1 12,-16-1-1-13,-7-2-1 6,-19 0 0-4,-12 3-2 3,-12 0-1 7,-2 1 4-10,-15 0 0 7,1-1-2-11,-1 0 2 9,-5-3-1 5,-3 0 1-8,-5 0-1-5,-3 0 1 14,-5 0 0-12,-2 2 0 0,3-2-2 6,-6 0 1 3,0 0-1-8,0 0-1 2,0 0 1 2,0 0 0-1,0 0-2 2,0 0-1-2,0 0-1 4,0 0 0-7,0 0 3 10,0 0 0-14,0 0 0 10,0-12-2-3,0-46 3 7,0-26 2-11,0-35 1 4,0-26 0 0,0-28-1 7,3-26 0-9,-3-15 0-5,5 7 1 12,2 10-1-6,-1 27 0 3,1 36 1-2,-1 35-1-2,-5 34-2 11,-1 24 2-12,0 15-49 0,0 6-57 2,0 4-60 3,0 16-60 0,-7 0-135-6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00:29:00.56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849">
    <iact:property name="dataType"/>
    <iact:actionData xml:id="d0">
      <inkml:trace xmlns:inkml="http://www.w3.org/2003/InkML" xml:id="stk0" contextRef="#ctx0" brushRef="#br0">19751 6053 547 0,'0'0'334'3,"0"0"-240"3,0 0 28 2,0 0-40 0,0 0-40-1,0 0 8 1,-14-50 8-1,-16 37-8 2,-1-5-8-3,-2 6-18 2,2-3 9 0,2 1-10-1,-5 1 5 0,0 0-3 0,-3 1 1 1,-2 2-5 0,-3 2-5-2,-3 1-7 2,2 3-5 0,-1 1 0 0,5 1 1-1,1-1-4 4,10-1 3-6,1 4 0 4,4-5-2-4,9 3 0 3,4-1 2-1,2 3-3 2,5 0 0-3,-4 0 0 2,3 0 1 2,0 0-1-5,-5 0-1 2,2 0 0 1,-6-3 0 0,5 1 3 1,-2-2-2-4,4 4-1 3,4 0-1-1,-6 0 1 2,8-3 0-4,0 3 1 4,0 0-1-1,0 0 0 0,0 0 2-2,0 0-1 2,0-2 2 0,-5-10-3 0,-1-3 2-2,-2-6 5 3,-1-16 0 0,5-3-1-2,-2-13-4 0,-1-9 2 0,5-11-3 0,-1 2 2 1,-2-2-1-2,4 6-1 2,-2 9 0 0,3 1-1 1,0 7 0-4,-4 4 0 3,4 10 0 0,0 9 0 1,0 7 0-2,0 14 1 1,-3 4-1-1,3 2 0-1,-4 0 0 2,4 0 0-1,-1 0 0 2,1 0-1-2,-3 0-2-1,0 0-2 2,-3 0-1 0,-1 0 2-1,-8 11 4 0,-6 11 9 4,-5 5-1-4,4 1-3 2,0-2-1-5,7 1-1 3,-1-4-1 1,8-4 0 3,1-8-1-6,7-6 2 1,0-5 1 2,0 0-4-1,0 0 3 0,0 0-3 1,0 0-3 0,0 0 1 0,0 0 2-3,0-3-2 4,0-18 2-1,15-13 3 0,4 3-2-2,2-5-1 2,0 3-1 0,-3 6 1 0,1 8 0-2,-7 7 0 4,0 9 1-2,0 3 2 0,4 0 3-3,6 0-2 3,5 17 1-1,6 15 2 3,-4 8 3-4,2-2 4 0,-7-6-2 3,-5-4-3-2,-7-12-6-1,-6-5-3 2,0-6 0-1,-6-5-1 2,0 0-22-3,0 0-37 2,0 0-62 0,0-5-67 0,0-9-65-2,0 1-226 3</inkml:trace>
    </iact:actionData>
  </iact:action>
  <iact:action type="add" startTime="6151">
    <iact:property name="dataType"/>
    <iact:actionData xml:id="d1">
      <inkml:trace xmlns:inkml="http://www.w3.org/2003/InkML" xml:id="stk1" contextRef="#ctx0" brushRef="#br0">19320 4728 596 0,'0'0'170'5,"0"0"6"3,0 0-63-2,0 0-37 2,0 0-13 0,0 0 11 1,0 0 14-3,-97-5-5 1,31 2-16 1,-12 1-17 1,1-2-15-3,1-1-13 1,2 2-4 1,8 0-9 0,8 1-2-1,6 2-1 0,12 0 4 1,11 0-1 0,10 0-2-2,12 0-1 2,5 0-2 0,2 0 0 0,0 0 0-2,0 0 3 2,0 0 2 0,0 0 1 1,5 0-4-3,29 0 7 1,15 0-7 1,-1 0 0 1,10 0-1-4,6 0-3 3,6 0 6 0,1 0-7 0,-5 0 6-1,-5 0-2 3,-6 0 0-2,-14 0 0-1,-9 0 1-1,-11 0 1 2,-12 0-1 0,-2 0 3 1,-7 0-4-2,0 0-5 1,0 0 0-1,0 0-4 0,-7 0-2-3,-40 0 6 6,-19 0 13-3,-9 0-3 5,-8 2 5-5,11 4-8-1,4-4 1 1,20 1-4-1,14 1 0 1,13-2-4 3,11 1 3-3,6-3-3-1,4 0 2 0,0 0 0 1,0 0-1 2,0 0-1-1,33 0 1-2,17-14 3 3,8-1-4-2,4 5-11 2,-14 6-4-4,-10 1-16 4,-11 3-35-2,-7 0-17 3,-12 0-11-1,-8 0-24-5,0 5-53 4,0 8-21 0,0-7-104-3,-4-1-205 5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0:40:13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42">
    <iact:property name="dataType"/>
    <iact:actionData xml:id="d0">
      <inkml:trace xmlns:inkml="http://www.w3.org/2003/InkML" xml:id="stk0" contextRef="#ctx0" brushRef="#br0">19978 11810 764 0,'0'0'156'5,"0"0"-22"0,0 0-39 2,0 0-25 1,0 0 27-2,0 0-4 2,227 77-21 1,-117-60-5-1,29-9-5 0,41-1-17-2,24-3-7 2,-1-1-4 0,-5 2 10-1,-25-1-4 1,-29 3-4 2,-35 1-9 14,-36-6-1-24,-35 1-9 0,-21-3-2 13,-14 0-1-13,-3 3-14 23,-43 0-3-21,-85-3-8-2,-76 0 11 15,-60 0 0-10,-21 0 0-5,7 0 0 6,36 0 5 4,44 0-3-1,46 0-2-6,46 0 1 8,33 0-1-3,36 0-1-2,21 0 1 2,16 0 2 0,24 0 2 3,74 0-2-7,51 0-2 2,37 5-1 4,-1-5-1-5,-25 0 2 4,-38 0 0-4,-48 0 2 6,-39 0 1-7,-21 0 8 5,-14 3 5-3,0 0-16 2,-34 3-3 0,-51-5 3 1,-33-1 2 0,-16 0-1-6,16 0-1 6,19 0-2-2,30 0-51 2,24 0-59-1,45 0-109-3,0 0-130 3</inkml:trace>
    </iact:actionData>
  </iact:action>
  <iact:action type="add" startTime="2627">
    <iact:property name="dataType"/>
    <iact:actionData xml:id="d1">
      <inkml:trace xmlns:inkml="http://www.w3.org/2003/InkML" xml:id="stk1" contextRef="#ctx0" brushRef="#br0">22930 13939 471 0,'0'0'364'3,"0"0"-183"0,0 0 10 5,0 0-22 0,256-33-32 0,-114 33-36-2,31 3-17 3,29 14-30-1,-2-8-10 0,-5-3-9 0,-19-1-10 0,-32 1 10 13,-27 4-5-21,-28-6-5 12,-39 2-7-12,-21-4 1 14,-25 1-1-12,-4-3-16 5,0 4-2-4,-82 4-2 7,-59-1 2-1,-69-5 0-6,-41-2 0 7,0 0-3 0,17-21 2-4,39-4 1 2,50 8 0-3,52 8 0 4,42 2 0 0,37 7 1 6,14-3-1-9,0 3 4-6,76 0 20 7,42 0-12 3,31 27-11-6,0 7 1 4,-22-1-1 6,-33-2 4-11,-33-11-5 6,-27-6 0-5,-26-5 0 6,-8-1 0-2,-45 8 0-4,-55-1 0 6,-37-3 0 3,-8-12 0-11,12 0 0 6,23 0 0-4,29 0 0 6,30 0 0-4,24 0-78 1,27 0-67 0,0 3-119 2,31 19-292-1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0:43:45.5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820">
    <iact:property name="dataType"/>
    <iact:actionData xml:id="d0">
      <inkml:trace xmlns:inkml="http://www.w3.org/2003/InkML" xml:id="stk0" contextRef="#ctx0" brushRef="#br0">11746 3565 677 0,'0'0'489'7,"0"0"-424"-5,0 0 85 7,0 0-44-3,0 0-36 1,165-60 26 2,-95 39 3-2,17-1-5 1,22-2-1-1,26 2-10 2,9 2-58 1,7 9-25-5,14 6 0 1,1 5 0 4,2 0 0-4,-1 0 0 16,-8 22 0-20,-18-1 0-2,-6 2 0 15,-16-2 0-15,-6-4 0 9,-20-1 0 4,-18-8 0-12,-25 1 0 14,-26-7 0-10,-21-2 0-4,-3 0 0 9,0 0 0-5,0 0 0 2,0 0 0 2,-24 0 0-1,-31 0-98 0,17 0-249-4,-6 0-151 6</inkml:trace>
    </iact:actionData>
  </iact:action>
  <iact:action type="add" startTime="11755">
    <iact:property name="dataType"/>
    <iact:actionData xml:id="d1">
      <inkml:trace xmlns:inkml="http://www.w3.org/2003/InkML" xml:id="stk1" contextRef="#ctx0" brushRef="#br0">17061 4956 706 0,'0'0'478'5,"0"0"-373"-1,0 0 77 5,0 0-58-2,0 0-36-1,0 0 8 3,173-88-13-1,-102 68-7 0,16-4-7-2,25-1-29 2,36 0-40 1,28 7 0-1,25 11 0-1,17 7 0-1,-3 7 0 5,-8 34 0 4,-24 5 0-14,-30 0 0 5,-39-7 0 9,-37-15 0-14,-37-8 0 7,-29-9 0-3,-11-2 0 3,0 0 0 6,-27 4 0-13,-15-6-259 10,-7 2-197-7</inkml:trace>
    </iact:actionData>
  </iact:action>
  <iact:action type="add" startTime="12534">
    <iact:property name="dataType"/>
    <iact:actionData xml:id="d2">
      <inkml:trace xmlns:inkml="http://www.w3.org/2003/InkML" xml:id="stk2" contextRef="#ctx0" brushRef="#br0">25085 5891 750 0,'0'0'189'3,"0"0"8"9,0 0-37-9,0 0-32 5,0 0-21-2,0 0-4 3,0 0 8-2,61-23-24 2,20 23-36-2,28 0 16-1,36 0 0 3,32 12-37-1,26 7-30-3,22 3 0 6,-3-3 0-4,-12 5 0 9,-25 2 0-16,-36 1 0 10,-25-3 0-3,-29-2 0-3,-27-5 0 12,-29-7 0-15,-22-1 0 12,-17-7 0-11,0 3-32 7,-11 2-167-4,-23-6-128 11,-6 8-181-14</inkml:trace>
    </iact:actionData>
  </iact:action>
  <iact:action type="add" startTime="13408">
    <iact:property name="dataType"/>
    <iact:actionData xml:id="d3">
      <inkml:trace xmlns:inkml="http://www.w3.org/2003/InkML" xml:id="stk3" contextRef="#ctx0" brushRef="#br0">12409 9879 922 0,'0'0'148'5,"0"0"7"1,0 0 19 2,0 0-56-1,0 0 8 1,0 0-8-2,122 3-28 3,-38-3-30-2,25-9 13 0,36-4-23 4,39-1-37-5,30-5-13 3,23 2 0-1,4 4 0-1,-17 7 0 0,-11 6 0 18,-24 0 0-24,-27 0 0-1,-18 9 0 8,-34 13 0-4,-31-6 0 5,-34-5 0 5,-28-6 0-12,-12 1-52 2,-5 3-159 6,-16-8-147-4,-16 6-278 2</inkml:trace>
    </iact:actionData>
  </iact:action>
  <iact:action type="add" startTime="14254">
    <iact:property name="dataType"/>
    <iact:actionData xml:id="d4">
      <inkml:trace xmlns:inkml="http://www.w3.org/2003/InkML" xml:id="stk4" contextRef="#ctx0" brushRef="#br0">18543 11467 530 0,'0'0'463'4,"0"0"-348"2,0 0 31 5,0 0-33-8,0 0-18 3,0 0 8 2,12 12 6 0,40-12-6 2,32 0-31-5,41-12 0 4,45-19-12 0,43-5-7-3,27 3-40 2,10 8-13-1,-12 11 0 1,-14 14 0 9,-22 0 0-10,-26 12 0-7,-25 12 0 11,-35-1 0-4,-39-12 0-3,-22-5 0 8,-28-6 0-7,-17 0 0 9,-10 0 0-12,0 0 0 2,-3-12-169 3,-26-2-191 2,-5 3-48 12</inkml:trace>
    </iact:actionData>
  </iact:action>
  <iact:action type="add" startTime="15096">
    <iact:property name="dataType"/>
    <iact:actionData xml:id="d5">
      <inkml:trace xmlns:inkml="http://www.w3.org/2003/InkML" xml:id="stk5" contextRef="#ctx0" brushRef="#br0">25287 12694 745 0,'0'0'277'2,"0"0"-155"7,0 0 49-2,0 0-57 0,0 0-24 1,0 0 20-4,200-52-1 4,-94 44-13 0,28-1-23-2,28 1-2 4,14 6-10-2,12 2-53 0,4 0-8-2,5 0 0 1,-2 2 0 0,2 20 0 20,-2 5 0-27,-8-8 0 1,-3-3 0 15,-19-6 0-15,-34-10 0 0,-34 0 0 10,-30 0 0-5,-31 0 0 7,-22 0 0-11,-9 0 0 7,-5 0 0-5,0 0 0 6,-16 0 0-3,-50 0-98 6,-33 0-137-12,38 7-73 8,1 7-275-5</inkml:trace>
    </iact:actionData>
  </iact:action>
  <iact:action type="add" startTime="16157">
    <iact:property name="dataType"/>
    <iact:actionData xml:id="d6">
      <inkml:trace xmlns:inkml="http://www.w3.org/2003/InkML" xml:id="stk6" contextRef="#ctx0" brushRef="#br0">11177 16319 1025 0,'0'0'108'2,"0"0"44"3,0 0-21 3,0 0-50-2,199-73 15 2,-132 63-3 2,21 4-4-3,22-1-7 1,21 7-16-1,28 0-5 0,27 0-2 4,19 0-55-8,19 13-4 6,17 20 0 13,17 2 0-20,9 6 0-2,-6 0 0 9,-17-3 0 15,-28-7 0-19,-33-12 0-5,-32-13 0 0,-41-6 0 9,-37 0 0-3,-35-3 0 1,-26-25 0 2,-12-10-81 5,-34-4-190-9,-24 22-94-4,-3 9-523 10</inkml:trace>
    </iact:actionData>
  </iact:action>
  <iact:action type="add" startTime="16961">
    <iact:property name="dataType"/>
    <iact:actionData xml:id="d7">
      <inkml:trace xmlns:inkml="http://www.w3.org/2003/InkML" xml:id="stk7" contextRef="#ctx0" brushRef="#br0">16614 17656 730 0,'0'0'262'1,"0"0"-156"5,0 0 63 4,0 0-55-6,156-7-13 2,-84 7-15 2,33-15 3 2,32 3-11-3,29-11 0-1,33 0-13 2,18 4-18 0,4 3 0 1,2 9-15 5,-18-3 6-13,-30 5-33 11,-31 0-5-7,-47 5 0 0,-38 0 0 12,-31 0 0-15,-23 0-89 13,-5 0-118-15,-37 0-171 5,-14 0-435 3</inkml:trace>
    </iact:actionData>
  </iact:action>
  <iact:action type="add" startTime="17863">
    <iact:property name="dataType"/>
    <iact:actionData xml:id="d8">
      <inkml:trace xmlns:inkml="http://www.w3.org/2003/InkML" xml:id="stk8" contextRef="#ctx0" brushRef="#br0">24911 18616 429 0,'0'0'536'5,"0"0"-372"1,0 0 41 2,0 0-65-2,0 0-27 2,0 0-20 0,232-23 1 1,-131 27-12-4,19 9-16 4,27-4 3-2,18 8-13 1,14 0-56-1,9 0 0 1,-5 8 0 0,-18-5 0 1,-20-7 0 10,-26-2 0-19,-26-5 0 8,-27 0 0 2,-24-6 0-10,-19 0 0 10,-17 0 0 1,-6 0-45-7,-12 0-179 12,-24 0-124-12,-14 0-44-4</inkml:trace>
    </iact:actionData>
  </iact:action>
  <iact:action type="add" startTime="34933">
    <iact:property name="dataType"/>
    <iact:actionData xml:id="d9">
      <inkml:trace xmlns:inkml="http://www.w3.org/2003/InkML" xml:id="stk9" contextRef="#ctx0" brushRef="#br1">21926 3227 649 0,'0'0'281'5,"0"0"-118"2,0 0 1 0,0 0-11 0,0 0-50 0,0 0-7 1,0 0-11-2,0 0-10 2,0 0-16 0,0 0-13 0,12-3-15-2,-57 3 8 2,-23 0 15 1,-8 3-22-2,-11 8-15-1,-11-1-17 2,-6 0 0 0,3 2 0 8,-2-7 0-15,11 1 0 9,3-6 0 10,7 0 0-17,6 0 0-3,3 0 0 8,4 0 0-3,2 0 0 4,8-6 0-3,1-1 0 1,8 4 0 0,-1 0 0 4,7 3 0-7,5 0 0 5,-2 0 0 1,3 0 0-5,-2 0 0 8,1 0 0-11,-1 0 0 8,3 0 0-6,1 0 0 8,2 0 0-9,4 0 0 7,-1 0 0 1,4 0 0-8,2 0 0 6,4 0 0-5,7 0 0 9,-5 0 0-10,4 0 0 7,-5 0 0-5,0 0 0 8,-2 0 0-12,-4 0 0 9,4 0 0-3,-5 3 0 1,6 0 0-2,3-3 0 3,5 2 0 0,3 2 0-4,2-4 0 5,2 0 0-4,0 0 0-1,1 0 0 4,0 0 0 0,3 0 0-3,-5 1 0 8,1 3 0-14,3-2 0 6,-4 2 0 3,3 0 0 0,-9 1 0-1,3-1 0-4,2 2 0 9,2-2 0-9,-1-1 0 5,3-3 0-3,0 3 0 1,-2 0 0 2,-4 0 0 4,0 0 0-10,2 1 0 0,-1 0 0 9,1 2 0 0,4-1 0-6,1 0 0-2,-4-2 0 6,5 1 0-7,2-4 0 5,0 0 0 0,0 0 0 2,0 0 0-5,0 0 0 3,0 0 0-2,-4 4 0 3,1 1 0 0,-4 3 0-5,3 9 0 4,-4 5 0 0,6 6 0 5,-1 6 0-10,-2 6 0 6,5 0 0-5,-5 9 0 5,5 4 0-1,0 7 0 5,0 8 0-10,0 6 0 3,0 5 0 7,0 0 0-11,0 0 0 8,0-6 0-5,0-6 0 4,0-3 0-4,0-11 0 6,0 0 0-5,0-17 0 3,0-12 0-5,0-5 0 3,0-11 0 3,0-2 0-2,0 5 0-4,0-6 0 7,0 6 0-4,-2-3 0 5,-1 1 0-10,3-1 0 5,0-6 0 0,-3 7 0 2,3-7 0 4,-4-2 0-11,4 0 0 7,0 0 0-6,0 0 0 6,0 0 0-2,0 0 0 3,0 0 0-5,0 0 0 2,19 0 0 1,-3 0 0 1,4 6 0 1,7-1 0 2,13-5 0-10,10 0 0 6,9 0 0-4,10 0 0 3,9 0 0 2,4 0 0 7,-3 9 0-14,1 15 0 9,5 1 0-10,-8-4 0 8,9 2 0-4,0-2 0 5,-1-7 0-2,4 3 0 0,1-6 0-3,-1-1 0 5,0-1 0-3,4-4 0 2,-9 0 0-6,1-2 0 11,-12-3 0-10,1 0 0 4,-9 0 0-4,-9 0 0 12,-4 0 0-11,-7 0 0 0,-5 0 0-2,-4-3 0 8,-2-2 0-3,-4-3 0-2,-2 2 0 1,-1 1 0 0,0 0 0 5,2-4 0-9,7-1 0 9,-10 1 0-10,7 1 0 7,2 2 0 2,-8 1 0-8,4-1 0 9,-7 2 0-8,-6-2 0 4,-5 3 0 2,-5 3 0-5,-2 0 0 5,-3 0 0-6,-3 0 0 2,0 0 0 2,0 0 0-1,0 0 0 5,10-3 0-10,2 3 0 8,-3-3 0-2,4 3 0 0,-8 0 0-4,-1 0 0 8,2 0 0-8,-3 0 0 3,-3 0 0-1,0-2 0 2,0-15 0 0,0-15 0 1,0-34 0-2,0-32 0 0,0-31 0 3,0-26 0-4,-16-18 0 0,1-5 0 2,-2 19 0 0,3 33 0 0,5 38 0-2,4 31 0 2,2 26 0 0,0 11-112 1,-1 6-107-2,4 14-62-2,0 0-244 3</inkml:trace>
    </iact:actionData>
  </iact:action>
  <iact:action type="add" startTime="37272">
    <iact:property name="dataType"/>
    <iact:actionData xml:id="d10">
      <inkml:trace xmlns:inkml="http://www.w3.org/2003/InkML" xml:id="stk10" contextRef="#ctx0" brushRef="#br1">29935 4588 742 0,'0'0'214'7,"0"0"-48"1,0 0-35-5,0 0-18 6,0 0-8-2,0 0-27 1,0 0 10-2,-28-89 12 2,-38 78-23 0,-19 3-12 0,-21 4-14-1,-18 4-10 0,-8 0-9 2,-13 0 12-2,3 0-44 0,3 0 0 2,-4 0 0 9,8 0 0-13,12-7 0-4,10-5 0 8,19 7 0-1,9-1 0 0,4 0 0-1,2 5 0-2,2 1 0 7,5 0 0-9,10 0 0 5,5 0 0 8,4 0 0-14,8 0 0 8,9 1 0-8,0 5 0 7,8 0 0 0,-3-2 0-3,4 1 0 4,5 3 0-7,5-4 0 4,-2 5 0 2,7-6 0-3,3 0 0 3,2-1 0 1,2 0 0-5,-4 2 0 1,3 2 0 4,-1 4 0-4,0 1 0 3,2 2 0-2,-2 1 0 2,5-3 0-4,-1-3 0 4,3 1 0-4,-2-3 0 4,-4-2 0 0,6 3 0 2,0-4 0-9,0 2 0 6,0-3 0-2,0 7 0 1,-1 4 0 2,-5 9 0 0,-4 9 0-3,2 7 0 4,2 5 0-7,-1 1 0 6,1 4 0 1,3 2 0-3,-2-1 0-2,-2 3 0 2,1 6 0 3,6 2 0-2,0 9 0 0,0 8 0-2,0 5 0 0,0-1 0 8,0-1 0-11,0-3 0 7,0-8 0-7,0-2 0 12,9-9 0-13,0-12 0 6,0-13 0-2,-2-9 0 4,-6-7 0-7,-1-9 0 5,5-6 0 4,-5-2 0-9,2 0 0 6,-2 0 0-3,0 0 0 2,3 0 0 1,-3 0 0-1,3 0 0-4,7 0 0 4,8 0 0 4,6 0 0-8,13 0 0 4,5 0 0 1,16 0 0-1,13-2 0-4,10-3 0 5,11-1 0-2,11 2 0 1,6 4 0 1,2 0 0-1,6 0 0-2,4 0 0 3,2 4 0-2,-2 7 0-2,-5 0 0 3,-10-1 0 3,-3-3 0-1,-6-5 0-9,-2-2 0 7,1 0 0-1,-3 0 0 1,-9 0 0 0,-8 0 0-2,-5 0 0 3,-8 0 0-1,1-2 0 0,-9-5 0-1,-9 2 0 3,-6 0 0-5,-8-4 0 3,-3 2 0 1,-8 1 0-5,-3 0 0 5,-4 1 0-1,2 0 0 0,-1-2 0 0,-2 3 0-5,1-2 0 6,-1 4 0-1,-5-1 0 0,1 3 0-2,-5 0 0 3,-1 0 0-3,4 0 0 4,-7 0 0-5,1 0 0 3,-1 0 0 0,0 0 0 1,0 0 0-3,0-9 0 1,0-17 0 2,-15-24 0-2,-12-26 0 4,-1-26 0-6,5-17 0 4,6-20 0-3,7 4 0 4,3 1 0-7,4 14 0 8,3 22 0 1,0 25 0-9,0 30 0 3,0 17 0 1,-2 21 0 0,-4 5-134 2,-4 3-110-2,6 30-110 1,4 11-901-1</inkml:trace>
    </iact:actionData>
  </iact:action>
  <iact:action type="add" startTime="40418">
    <iact:property name="dataType"/>
    <iact:actionData xml:id="d11">
      <inkml:trace xmlns:inkml="http://www.w3.org/2003/InkML" xml:id="stk11" contextRef="#ctx0" brushRef="#br2">21968 9598 1022 0,'0'0'175'3,"0"0"32"1,0 0-65 7,0 0-36-5,0 0-16-2,0 0-23 4,10-14-24 0,-58 14-6 1,-24 2 5-1,-10 13-3 0,-12-5-1-2,-8 1-11 3,-5-1-15-2,-2 2-12-1,6-1 0 3,6 0 0-1,9 3 0 10,17-4 0-18,17-1 0 11,10 3 0-11,17-9 0 10,9 3 0 13,10-3 0-20,-1-3 0-2,8 0 0-1,-2 0 0 10,3 0 0-1,0 0 0-1,0 3 0-2,0 6 0 3,0 6 0 0,0 16 0-5,0 7 0 5,0 5 0-4,0 4 0 4,0 5 0-1,0 11 0-3,0 13 0 4,0 7 0 13,0 9 0-18,0 4 0-3,0 0 0 3,0-4 0 3,0 0 0 2,-3-6 0-3,3-7 0 4,-3-7 0-6,3-5 0 11,0-16 0-13,0-6 0 12,0-16 0-11,0-5 0 1,0-5 0 10,0-2 0-13,0 5 0 8,0-1 0-5,0 2 0 5,0 0 0 0,0-3 0 5,0-9 0-11,0-2 0 3,0-9 0-2,3 0 0 4,-3 0 0 0,3 0 0-1,5 0 0 4,11 0 0-4,13 0 0 1,15-6 0-3,11-8 0 3,2 4 0 6,6 0 0-12,9 6 0 7,10-2 0-6,2 1 0 7,8 1 0-1,2 0 0-2,-2 4 0 1,-7 0 0 4,-11 0 0-11,-17 0 0 6,-15 0 0 3,-18 0 0-4,-1 0 0 10,-11 0 0-10,-12-3 0-6,1 0 0 6,-4 3 0 4,4-17 0-6,2-18 0 20,1-22 0-18,-1-31 0-6,-6-23 0 1,0-35 0 8,0-41 0 0,0-20 0 4,0-12 0-11,-13 11 0 12,-1 30 0-9,1 34 0-5,5 42 0 15,4 43-30-11,4 30-90 5,-3 29-121 0,0 17-104-7,-4 43-469 8</inkml:trace>
    </iact:actionData>
  </iact:action>
  <iact:action type="add" startTime="41905">
    <iact:property name="dataType"/>
    <iact:actionData xml:id="d12">
      <inkml:trace xmlns:inkml="http://www.w3.org/2003/InkML" xml:id="stk12" contextRef="#ctx0" brushRef="#br2">28911 11328 687 0,'0'0'193'1,"0"0"-51"7,0 0-37-2,0 0-39 0,0 0-4 3,0 0 22-2,0 0 12 0,17-15-10 1,-21 15 14 0,-28 0-1 0,-8 0-12 1,-13 8-25-3,-21 8-15 2,-8 3-12-1,-12 0-10-1,-3-2-8 3,-1-5-3 17,1-11-7-26,10 1-2 0,5-2-1 9,15 0 3-5,12 4 2 5,13-4-4 7,14 2-2-12,8-2-3-3,12 4 0 13,5-4 0-11,3 0 0 4,0 0 0-3,0 0 0 7,0 0 0-5,0 0 0 3,0 0 0-4,0 0 0 4,0 2 0-2,0 7 0 3,-3 7 0-2,3 14 0-4,0 13 0 7,0 7 0-7,0 8 0 5,0 12 0 12,0 16 0-18,0 9 0-3,0 14 0 7,0-2 0-1,0-11 0 0,0-15 0 4,0-14 0-4,0-16 0 3,0-4 0 2,0-6 0-7,0-7 0 6,0-7 0-6,0-11 0 4,0-11 0 1,0-5 0-4,0 0 0 2,3 0 0 1,8 0 0-1,8 0 0 1,9 0 0 0,0 0 0 1,10 0 0-4,4 0 0 5,10 0 0 11,12 0 0-19,12 0 0-2,13 0 0 8,11-2 0-3,-5-7 0 9,-11 6 0-12,-12 3 0 12,-13 0 0-12,-11 0 0 4,-8 0 0 2,-8 0 0-2,-6 0 0 5,-12 0 0-8,-4 0 0 8,-6 0 0-2,-3 0 0-5,-1 0 0 4,0 0 0 0,0 0 0-2,5 0 0 3,0 0 0-5,5 0 0 6,1-7 0-2,2-29 0 6,3-24 0-13,-2-29 0 17,-6-28 0-13,2-25 0-5,-10-19 0 7,0-10 0-1,0 16 0 4,0 24 0 3,-10 32 0-11,-1 37-18 5,-5 26-34 0,1 31-61 0,-5 5-142 2,10 26-44-3,-5 24-569 2</inkml:trace>
    </iact:actionData>
  </iact:action>
  <iact:action type="add" startTime="44494">
    <iact:property name="dataType"/>
    <iact:actionData xml:id="d13">
      <inkml:trace xmlns:inkml="http://www.w3.org/2003/InkML" xml:id="stk13" contextRef="#ctx0" brushRef="#br3">21556 16058 740 0,'0'0'224'3,"0"0"-38"5,0 0-66-7,0 0-22 7,0 0-2 1,0 0-56-2,0 0 56 0,56 6-25 0,-56-6-3 2,0 0 17-1,0 0-46-2,0 0-15 3,0 0-1-2,-21 0-4 1,-29 0 4-2,-32 0 15 5,-11 0-10-5,-6 14 1 18,-8 2-29-24,-5 4 0 0,-1 1 0 16,1-6 0-16,-3 2 0 14,11-5 0-12,-3 2 0 8,7-1 0-6,1-2 0 6,10 2 0-6,3-1 0 7,4-4 0-6,0 0 0 4,6-5 0-5,0-1 0 5,10 0 0 8,1 2 0-11,3 4 0-5,5-8 0 12,2 5 0-9,0 2 0 2,0-2 0-3,7 3 0 7,2-8 0 3,4 5 0-11,9 1 0 9,-4-4 0-7,11 2 0 11,0-4 0-10,9 0 0-4,5 0 0 13,-1 0 0-6,5 2 0-6,-1-2 0 6,-2 5 0 2,-2-5 0-3,3 0 0-3,-7 6 0 4,6-6 0 6,0 0 0-12,1 0 0 5,0 0 0 0,6 0 0 3,0 0 0-6,-5 0 0 5,3 0 0-3,-1 0 0 3,5 3 0 4,-1 0 0-13,-2-3 0 6,5 2 0 2,0-2 0 2,-1 2 0-3,1-2 0 2,0 0 0-1,0 0 0-3,0 3 0 1,-3 1 0 5,-4 4 0-4,2-6 0 1,2 0 0-2,0 2 0 6,-3 0-22-9,5-4-1 5,1 4 1-3,0-4 7 6,-3 8 9-3,3-3 6-3,-3 14 2 4,3 12 0 0,0 5 0 4,0 12 1-6,0 8-2-6,0 6 2 9,0 10-1-7,0 7 0 7,0 0 11-5,0 5-5 3,0-1 5 8,0-4 1-9,3 4 2-7,1-11-9 7,-4-3-7 2,0-8 0 5,6-18 0-11,-6-7 0 2,0-11 0 5,3-14 0-4,-3-3 0 9,3-8 0-13,-2 0 0 14,6 0 0-12,6 0 0-4,8 0 0 10,7 0 0-7,7 0 0 6,9 0 0 1,0 0 0-6,11-8 0 5,12-3 0 4,10 3 0-12,13-1 0 5,14 7 0 4,6 2 0 0,9 0 0-4,-2 0 0 0,6 4 0 5,1 5 0-7,7 1 0 4,3-3 0 9,-2-4 0-13,-3 2 0-4,-7-1 0 8,-7 8 0-2,-8-4 0 3,-10 9 0 5,-9-6 0-11,-12 2 0 11,-6-4 0-12,-6-6 0 8,-9 1 0-8,-7-4 0 6,-2 3 0 1,-3 4 0 3,-8-7 0-10,-5 0 0 7,-1 0 0-3,-8 0 0 0,-4 0 0 12,-4 0 0-13,0 0 0-5,-8 0 0 7,2 0 0-1,-5 0 0 2,-2 0 0 1,0 0 0 0,0 0 0-4,0 0 0 5,0-12 0-4,7-13 0 4,1-13 0-2,-1-14 0-3,-4-6 0 2,-3-9 0 2,0-21 0-2,0-24 0-2,0-27 0 6,0-12 0-3,-10-5 0 0,-7 11 0-5,5 11 0 8,-4 24 0-4,5 30 0-3,0 27 0 7,3 22 0-3,0 15 0-4,4 13-85 5,1 3-128-2,3 11-71 0,0 29 35 2</inkml:trace>
    </iact:actionData>
  </iact:action>
  <iact:action type="add" startTime="46390">
    <iact:property name="dataType"/>
    <iact:actionData xml:id="d14">
      <inkml:trace xmlns:inkml="http://www.w3.org/2003/InkML" xml:id="stk14" contextRef="#ctx0" brushRef="#br3">30061 17361 728 0,'0'0'259'3,"0"0"-112"1,0 0-37 3,0 0-28 1,0 0 3 0,0 0-3-2,-186-12-9 3,110 12-3-2,-18 0 13 2,-7 0-8-2,-12 0-11-1,-5-11-12 3,2 3-15 0,-2 3 3-3,5 5-9 1,-3 0-5 1,-7 0-23 10,-1 0-3-10,0 0 0-7,8 0 0 7,11 0 0 2,7 0 0-9,7 0 0 9,6 0 0-4,0 0 0 10,2 0 0-14,7 0 0 2,4 0 0 4,4 0 0 7,3 0 0-14,9 0 0 9,8 0 0-5,3 0 0 4,14 0 0-6,0 0 0 7,1 0 0-1,-2 0 0 7,2 0 0-9,1 2 0-7,2 3 0 7,1 1 0 0,8 0 0 1,4-6 0-3,8 0 0 3,2 0 0 1,1 0 0-4,-4 0 0 4,2 0 0-3,2 5 0 2,-4-5 0 0,5 0 0 0,0 0 0 1,-3 3 0-3,1-3 0 1,4 0 0 0,-1 3 0 1,1-3 0-1,0 0 0-2,0 3 0 7,0 4 0-4,0 10 0-3,0 8 0 3,0 10 0-2,0 9 0 4,-3 8 0 2,-3 9 0-10,-4 6 0 7,3-4 0 6,-1 3 0-9,1 3 0-5,5 2 0 6,0-4 0 9,2 5 0-11,0-4 0-5,0-2 0 8,0-5 0 4,0-7 0-8,0 1 0 5,0-3 0-1,4-5 0-2,3-10 0 2,0-11 0-2,-6-9 0 8,3-13 0-12,-4-4 0 6,3 0 0-4,-3 0 0 4,10 5 0 1,0 3 0 0,7-2 0-3,7 0 0 3,7-1 0-2,6-5 0-1,4 2 0 5,12 2 0-8,8-2 0 5,11 9 0 2,7-5 0-4,4 0 0 3,2 1 0-3,-6 0 0 7,-2 2 0-11,5-1 0 7,5 4 0 0,11-7 0-5,5 1 0 7,15-6 0-7,6 0 0 5,2 0 0-4,-8 0 0 4,-12 0 0 0,-14-4 0-2,-13 2 0-1,-3 2 0 8,-7 0 0-13,-1 0 0 8,-3 0 0-4,-3 0 0 2,-7 0 0 2,-9 0 0 1,-6 0 0-4,-11 0 0 2,2 0 0 1,-5 0 0-4,-1 0 0 10,0 0 0-13,-8 0 0 6,6 0 0-4,-9 0 0 4,2 0 0-1,-1 0 0 3,-1 0 0-1,-1 0 0-4,1 0 0 0,2 0 0 4,-4 0 0-2,2 2 0 4,3-2 0-4,-1 4 0-1,-1-1 0 0,-1-3 0 5,-1 5 0-7,-7-5 0 5,-2 0 0-1,-4 0 0-1,0 0 0 1,0 0 0-1,0 0 0 1,0 0 0-1,0 0 0 1,0 0 0-1,0 0 0 0,0 0 0 0,0 0 0 0,0 0 0 0,10-19 0 2,4-47 0-1,0-32 0 0,-4-31 0-2,-7-23 0 9,-3-13 0-14,0-3 0 9,1-3 0-4,3 29 0 3,3 46 0-5,-5 36 0 5,2 34 0-1,-4 22-19-3,0 4-107 4,0 0-119-3,0 0-118 4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1:47:31.01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518">
    <iact:property name="dataType"/>
    <iact:actionData xml:id="d0">
      <inkml:trace xmlns:inkml="http://www.w3.org/2003/InkML" xml:id="stk0" contextRef="#ctx0" brushRef="#br0">9316 15858 683 0,'0'0'256'5,"0"0"-157"0,0 0-1 3,0 0-42 0,0 0 10 0,0 0-10-2,-172-25-15 3,110 25-11-2,-6 0-3 1,6 0 4-2,-4 0-8 2,-2 17 2 0,4 22-6 0,4 4 3-1,5 10 4 0,10 7-13 1,8-3 2 0,11 3-6-2,10 1-5 4,6-2 11-2,10-1 3-1,0-3 2 0,2-3 16 0,36-3-11 1,11 2-4 0,12 1-5 0,2-2 4 0,5-6-15-1,-7-3 2 2,-6-8 0-5,-5-6-3 5,-4-5 2-1,-1-8-3-1,-6-7-1 0,2-7-1 0,-7 0-1 2,0 0-1-2,4-10-1 2,-6-23-3-3,6-13 3 1,2-7-1 2,-3-4 1-4,-8-1 2 4,2 1 0-2,-10 2-1 4,-5 4 1-6,-5 7-2 4,-7 6 1-4,-4 7 0 5,0 4-2-6,0 3 0 5,0-2 0-2,-10-3-2 1,-11-2 3-1,-3-5-1 0,-4-4 2 1,-6 5 0 1,5-1-1-5,-1 8-1 5,5 4 2-1,4 11 0 0,5 1-1-1,2 5 2 4,1 3-2-7,-5 1-1 5,0-2 3-3,-6 5-1 3,-5-2 1-3,0 2 0 4,-8 0 0-6,3 0 1 4,-2 0-1 0,0 0 0 0,2 2-1-1,3 10 1 0,5 1 2 3,4 1-1-5,1 2-1 3,0 9 0-2,0 6 2 3,1 5 0-1,3 12 5-2,5 0 7 2,6 8-5 1,2-2 1-1,4 1-4-3,0-1 3 4,0 1 2-1,10 5 10 1,19-2 6-4,5-3-5 3,6-9-6 0,3-1 2 0,2-13 0 0,3-5-7-2,7-2 2 4,6-12-3-5,7-7 1 3,1-6-9-2,3 0-1 2,3-17 2 1,-9-33-2-3,-6-17-1 2,-7-12 0 4,-14-22-3-5,-16-7 3-3,-12 4-1 4,-11 9-7-3,0 16-4 6,-13 16-72-7,-23 16-64 4,14 47-92 0,0 0-186 0</inkml:trace>
    </iact:actionData>
  </iact:action>
  <iact:action type="add" startTime="14647">
    <iact:property name="dataType"/>
    <iact:actionData xml:id="d1">
      <inkml:trace xmlns:inkml="http://www.w3.org/2003/InkML" xml:id="stk1" contextRef="#ctx0" brushRef="#br0">9493 16741 483 0,'0'0'285'6,"0"0"-191"-1,0 0-4 3,0 0-23 0,0 0-39 0,0 0-18-1,0 0-5 0,0-7 4 1,-2 2-9 0,-1-3 3-1,-5 5-2 1,6 0-1 0,0-2-9-1,-8-7-51-1,4-4-87 2,-2-6-56 0,1 0 20 1,4 3 102-4,3 6 81 3,0 6 171 0,0 7 32 1,0 0-22-4,0 0-5 4,0 0-49-2,0 0-24 1,-4 0-23-2,-1 0-33 2,-3 7-23 0,1 6-1 0,0-2-5-1,1 1 7 0,-1 1 1 2,6 0 8-2,1 7-8-1,0 7 10 2,0 6 9 0,0 8-3 0,18 7-9-2,19 8-2 2,11 1-1 0,7 1 4 5,11 2-8-11,12 3-9 6,12-9-6 1,7 7-1-2,0-11 0-1,6-16 15 2,3-1-6 1,1-12-6-1,5 2-4 0,-2-2-9-3,3 5 0 5,-1 4 0-4,4 0 0 2,-3-6 0 0,-6-7 0-1,-5-9 0 0,-8-8 0 1,-5 0 0 0,-7 0 0-2,-3 0 0 4,5-22 0-5,5-5 0 4,4-3 0-3,15-14 0 3,7 3 0-4,14-3 0 4,5 1 0 1,5-4 0-5,1-1 0 3,-3-3 0-2,1-4 0 4,9-13 0-3,5-3 0-1,6-14 0 3,0 0 0-2,4-7 0 1,-1 1 0-3,2-2 0 5,0 3 0-3,-8 11 0 2,-7-5 0-5,1 5 0 6,-2 9 0-4,1-3 0 5,2 1 0-6,-11-4 0 0,4-1 0 5,-1 3 0-3,8 4 0 1,2-2 0-2,0 3 0 5,4 1 0-5,1 0 0 1,4 5 0 0,6 6 0 1,2 5 0 0,6 6 0 0,4 2 0-1,7 1 0 1,-1 3 0-1,10 4 0 0,2 1 0 1,5 4 0-1,9 6 0 3,6 4 0-5,-1 2 0 0,-4-4 0 4,-6 7 0-1,1-2 0-1,-8 2 0 0,-4 1 0 2,-8 5 0-2,-3 1 0 0,-8 4 0 1,-3 5 0-1,-3 0 0 2,-8 0 0-2,-14 0 0 0,-11 9 0 0,-15 4 0 3,-10 4 0-6,-5-1 0 5,-4 1 0-2,0-7 0 2,7 1 0-4,6 0 0 3,5 3 0 1,6 3 0-1,4 4 0-1,3 4 0-1,-3 2 0 4,6 3 0-3,0-3 0-2,5 4 0 3,4-8 0 0,-3 0 0 0,0-2 0-2,-9-2 0 3,-7-2 0-1,-4 3 0 1,-12-4 0-3,-10 1 0 1,-19-4 0 0,-11-5 0 0,-20-3 0 0,-5 1 0 1,-4 0 0 2,-2-4 0-6,-1 4 0 7,-6 1 0-6,8 3 0 5,-6 1 0-3,13 1 0-2,7 11 0 5,10 7 0-3,1 5 0 1,2 9 0-2,-2 2 0 2,-5-2 0 0,-3-2 0 0,-1-6 0-2,-2-2 0 4,-4-5 0-5,-1 0 0 6,-2-10 0-7,1-2 0 4,-7-6 0 0,-8-1 0 0,-6 0 0-1,-7-6 0 0,-6 4 0 2,0 0 0-2,6 7 0 0,-1-2 0-1,7 6 0 4,0-6 0-2,2 6 0-1,8 4 0 0,0-10 0-1,2 3 0 4,-1 1 0-5,2 0 0 3,-2-1 0-1,-4 1 0 1,-3-1 0-1,-5-5 0-1,-4 1 0 4,-8-8 0-3,-5-4 0 0,-1 3 0-1,-8-3 0 3,0 0 0-2,0 0 0-1,0 0 0 2,0 3 0 0,-5-1 0 0,-40 2 0-1,-20-3 0 3,-17-1 0-3,-5 0 0 0,-5 0 0 0,2 0 0 2,4 0 0-2,10-7 0 1,12-3 0-1,12 3 0-1,13 2 0 3,18 2 0-2,12 1 0 1,9 2 0-3,0-3 0 4,0 3 0-4,0 0 0 3,0 0 0 0,41 0 0 1,21 0 0 0,27 0 0-3,5 0 0 3,9 5 0-2,0 0 0 2,-8 5 0-3,-10-10 0 3,-9 0 0-3,-16 0 0 1,-5 0 0-1,-15 0 0 2,-19 0 0 0,-13 0 0 1,-8 0 0-3,0 0 0 0,0 0 0 3,0-37 0-1,-14-22 0-2,-17-13 0 2,-5 9 0 0,0 20 0 0,8 17 0 0,7 13 0 0,8 13 0-1,1 0 0 2,-8 0-100-5,-4 30-32 4,13-11-105 0,11 5-165 0</inkml:trace>
    </iact:actionData>
  </iact:action>
  <iact:action type="add" startTime="17060">
    <iact:property name="dataType"/>
    <iact:actionData xml:id="d2">
      <inkml:trace xmlns:inkml="http://www.w3.org/2003/InkML" xml:id="stk2" contextRef="#ctx0" brushRef="#br0">24098 17697 412 0,'0'0'258'6,"0"0"-121"2,0 0 83 0,0 0-116-2,0 0-11 2,0 0 2 0,0 0-8-2,143 65-18 3,-110-56-3-2,6-4 3 2,4 0-4-2,12 1-11-1,3 0-6 2,5 2-21 0,10-1 9 0,1 5-7-2,0-1 2 2,3-1-4 3,2-1 5-6,-3 1-6 8,6-3 4-10,6 1-9 4,7 4-10 0,8-8-11 0,3-1 0 1,1 2 0 1,-1-1 0-2,-5-3 0 2,-8-1 0-4,-5 0 0 6,1 0 0-6,-2 0 0 2,9 0 0 0,-2 0 0 1,5 0 0 0,0 0 0-2,1 6 0 3,2 0 0-1,6 1 0-2,-2 5 0 3,4-7 0-1,-7 4 0-2,3 1 0 1,5-3 0 0,6 0 0 2,9 2 0 2,-1-1 0-7,-1 0 0 3,-2 3 0 0,-4-1 0 2,-2-4 0-3,-6 5 0 1,7-2 0 2,-7-4 0 2,3 0 0-3,-2 3 0-6,5-2 0 8,5-6 0-4,5 0 0 3,3 0 0-3,0 0 0 3,-5 0 0-3,1 0 0 0,0 5 0 3,14-5 0-1,8 5 0 0,8-5 0 0,-1 0 0-1,5 0 0 0,-5 0 0 3,-5 0 0-6,1-5 0 3,-13-11 0 2,0 8 0-2,-3-4 0 1,5 7 0-1,2 5 0 2,7 0 0 2,-5 0 0-7,-11 0 0 3,4-2 0-2,2-4 0 4,13-5 0-1,0-3 0-2,11 4 0 2,-4-5 0 1,-3 11 0-3,-3-8 0 3,-6 7 0-4,-7 0 0 5,-2 2 0-6,-11 3 0 5,-8-6 0-1,-6 6 0 0,-5-5 0 0,-13-3 0-2,-9-1 0 4,-19 7 0-2,-15-4 0-2,-13 0 0 3,-14 5 0-2,-14 1 0-1,-7 0 0 0,-3 0 0 2,0 0 0 0,0 0 0 0,0 0 0-1,0 0 0 0,0 0 0 2,-29 1 0 1,-31 35-31-2,-40 7-164-4,42-12-134 5,-6 0-236-2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1:51:20.6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029">
    <iact:property name="dataType"/>
    <iact:actionData xml:id="d0">
      <inkml:trace xmlns:inkml="http://www.w3.org/2003/InkML" xml:id="stk0" contextRef="#ctx0" brushRef="#br0">15210 16400 292 0,'0'0'323'6,"0"0"-180"3,0 0 14-4,0 0-44 3,0 0-31 0,0 0-16 0,0 0-16-2,20-65 22 1,-28 56 13 2,-25-2-20-1,-10 5 12-2,-10 1-22 2,-6 5 11 0,-9 0-26 0,-9 0-3-1,2 0-8 0,-2 9-18 2,6 16-4 0,3 2 3-4,2 12 2 3,3 1-4 0,3 7 0 0,4 2-6-1,7 10 4 0,3 8-2 1,4 6 7 1,5 13-7-3,8 6 4 4,13 1 6-5,12 3-1 3,4-9 1-2,0-7-8 2,37-9-3 2,12-8-3-1,15-9 4-4,15-8-3 1,15-7 1 4,9-5-1-4,4-13 0-1,5-4-1 4,-2-17 0-1,-7 0-3 0,-6 0 0-2,-11-15 2 2,-17-12-2 0,-10-3 1 2,-5-9 2-7,-13-14-2 8,0-17-2-5,-5-9 2 2,-9-16 0-1,-6-9-1 0,-11-13 0 1,-8-1 5 0,-2 8-2 1,0 11 0-4,-2 17 0 5,-29 17-1-4,-8 5 1 1,-4 16-1 0,-2 2 1 2,-7 8 0-2,-3 3 0 1,-3 7 1-1,-5 5-1 0,-4 4 4 2,-3 5-3-4,4 8 0 5,-5 2 0-4,5 0 1 2,0 0-1-2,6 8-1 2,11 6 2 0,5-1-2 0,1 0 2-1,6 7 0 1,2 4 1 1,1-1-3-3,3 9 7 1,-6 15-2 0,7 16 5 1,4 16 7 1,0 17 1-4,8 16 0 4,7 8-3-2,8 1 5 3,3-9 2-6,0-3-1 6,27-13-21-4,25-4 0 2,13-13 0-2,16-10 0 2,25-23 0 0,20-19 0 0,25-27 0-1,12 0 0 0,4-48 0 1,-18-15 0 0,-33-4 0-3,-30 7-5 4,-32 12-51-2,-26-2-55 1,-28 37-136 1,-13-1-149-3</inkml:trace>
    </iact:actionData>
  </iact:action>
  <iact:action type="add" startTime="5499">
    <iact:property name="dataType"/>
    <iact:actionData xml:id="d1">
      <inkml:trace xmlns:inkml="http://www.w3.org/2003/InkML" xml:id="stk1" contextRef="#ctx0" brushRef="#br0">20457 17576 634 0,'0'0'192'7,"0"0"6"-1,0 0-87 1,0 0-58 1,0 0-2 0,0 0 41 0,0 0-51-2,-160-33-2 2,92 33-7 0,-1 0-3 1,1 8-9-4,9 23-3 2,1 9-7 2,9 4-3-1,6 1 0-2,4 4 6 2,8 3 10 0,7 3 8-1,5 1 3 1,8 11-5 0,11-2-2 1,0 9-10-2,0 5 8 0,30 1-4 0,22 4-1 1,6-10-12 0,11-6-3-1,7-8-3 0,-1-5-2 1,5-8 0 2,2-8 0-6,-3-15 0 7,4-18-2-6,-1-6-2 3,4 0 3-2,4-50-4 2,-2-16 3 1,-9-13-3-4,-9-17 5 5,-18-3 1-4,-15-4-1 4,-14 5 2-3,-19-6-2-2,-4 8-2 3,0 2 1 0,-27 10 0 0,-22 5-2-2,-9 8 0 2,-8 14 3 0,-8 10 0 3,-8 13 0-8,-6 10 0 6,-3 14 0-2,-3 3 0 1,6 5 1-2,18 2 0 2,2 0 1 0,13 0-1 0,10 0 2 0,6 0 1-2,8 0 0 4,4 9-4-4,3-2 4 1,1 16 4 1,3 17 8-1,2 23 13 1,0 22-6-1,6 14-8 2,11 5-5-3,1-6 4 3,0-2-6-4,6-5 7 3,33-4-4 0,12 2 11 0,17-10-11 0,18-10-7-2,17-11-4 4,18-14 0-5,16-20-1 3,12-24-10 0,8 0-14 0,-5-44-33-1,-16-8-36-1,-31 1-79 2,-99 34-78 0,-6 6-148 1</inkml:trace>
    </iact:actionData>
  </iact:action>
  <iact:action type="add" startTime="8596">
    <iact:property name="dataType"/>
    <iact:actionData xml:id="d2">
      <inkml:trace xmlns:inkml="http://www.w3.org/2003/InkML" xml:id="stk2" contextRef="#ctx0" brushRef="#br1">15148 2056 952 0,'0'0'185'4,"0"0"-36"3,0 0-18-1,0 0-48 3,0 0-21-2,0 0-4-1,7 0-9 2,-38 0 18 0,-12 8-13 0,-1 0-2-2,-10-3 4 2,-5 7-13 0,-4 2-1-1,-6-5-4 0,1 1-12 1,3-3-26 0,2-1 0-1,0-2 0 0,4-2 0 3,-6-2 0-2,2 0 0-1,-3 0 0 2,-5 0 0-4,2 2 0 4,1 7 0-2,-1-1 0 1,1 4 0-2,5-3 0 1,-2-1 0 2,9 4 0-3,1-7 0 3,7 4 0-1,1-1 0 2,6 0 0-6,3 0 0 6,4 0 0-1,8 1 0-3,4-7 0 1,10 1 0-3,6-3 0 5,3 0 0-2,3 0 0-1,-3 0 0 2,3 0 0 0,0 0 0 0,0 0 0-2,-2 0 0 4,-8 0 0-4,1 0 0 2,-5 0 0-1,1 0 0 2,6 3 0-3,-2-1 0 3,3 1 0-3,-3 3 0 1,7-4 0 1,2 1 0 0,0-3 0-2,0 8 0 3,0 8 0-1,0 15 0 1,0 10 0-3,0 8 0 2,0 1 0-1,5-4 0 1,7 2 0-2,0 2 0 2,-2-1 0 1,-3-2 0-1,0-3 0-3,0-1 0 5,2 6 0-4,1-2 0 5,-2 0 0-6,2-1 0 0,-2-5 0 4,-2 0 0-1,0-8 0-1,-2-6 0 0,-1-8 0 3,-3-11 0-5,0-4 0 2,3-2 0 1,-3-2 0-1,0 0 0 1,1 0 0-2,3 3 0 3,3 3 0-2,2 4 0 1,-1 1 0-1,5 1 0 3,1-5 0-3,1 2 0 1,11-2 0-3,1-3 0 3,12-1 0 0,11 2 0 3,5-2 0-2,7-1 0-5,8 1 0 4,8-3 0-3,6 0 0 1,0 0 0 3,6 0 0-1,-8 0 0 0,-1-3 0-1,-6 1 0 1,0-3 0-1,-2 5 0 1,-6 0 0-2,3 0 0 4,-4 0 0-4,-6 0 0 8,-5 0 0-12,-6 0 0 4,-2 0 0 2,-7 0 0 1,1 0 0-3,-1 0 0 0,-1 0 0 4,-2 0 0-3,-3 0 0-2,-6 0 0 4,10 0 0-2,2 0 0 10,-1-6 0-15,1 2 0 4,-7 2 0-1,-9 0 0 3,-4-1 0-1,-7 3 0 1,-3-3 0-1,-7 3 0 3,-1 0 0-6,3 0 0 5,-5 0 0-1,0 0 0-1,0 0 0 0,0 0 0 2,0-9 0-1,2-12 0 0,1-15 0-3,-1-13 0 3,-2-17 0 1,0-10 0-2,0-10 0-1,0-6 0 2,-2-11 0-1,-10 1 0 3,-1-7 0-5,-1 4 0 6,-2 13 0-3,-2 9 0-1,-2 18 0-1,0 10 0 0,2 16 0 2,-3 7 0 0,3 9-42 0,-6 3-93-2,-7-10-77 3,19 24-63-3,2 2-61 0</inkml:trace>
    </iact:actionData>
  </iact:action>
  <iact:action type="add" startTime="10526">
    <iact:property name="dataType"/>
    <iact:actionData xml:id="d3">
      <inkml:trace xmlns:inkml="http://www.w3.org/2003/InkML" xml:id="stk3" contextRef="#ctx0" brushRef="#br1">21181 2997 762 0,'0'0'203'7,"0"0"-52"2,0 0-25-2,0 0-2-1,0 0-12 2,0 0-37 0,0 0-19 0,0-4-4-2,-24 4-8 2,-34 0 28 0,-14 0-14 0,-11 0-16-2,-3 0-6 2,3-2-7 0,-1 2-2-1,4-2-1 0,5 2-2 1,6-5-6 2,1 2-8-2,6-1-10-2,6 1 0 1,2 3 0 3,1 0 0-4,2 0 0 1,3 0 0 0,-3 0 0 1,5 0 0 0,3 0 0-1,0 0 0 1,9 0 0 0,1 0 0 0,2 3 0-3,0 1 0 5,5-1 0-3,-3-1 0 0,3 3 0-1,-4 1 0 1,0-2 0 1,-1 3 0 1,7-5 0-2,6 4 0 0,-3-2 0 2,5 6 0-3,1-3 0 0,-1 3 0 2,11-8 0 1,-1 0 0-1,3-2 0-2,3 0 0 1,0 0 0 1,0 0 0 0,0 3 0-2,0-3 0 3,0 12 0-1,0 11 0 0,0 11 0 0,0 12 0-1,0 4 0 0,0-4 0 1,0 0 0-2,0-3 0 2,-5-7 0 2,3 0 0-3,-4 0 0-2,4 7 0 3,-3 12 0 0,4 8 0 0,1 14 0-1,0 2 0 1,0 1 0-1,0-4 0 1,0-7 0-1,0-15 0 2,0-13 0-3,0-17 0 4,0-8 0-6,0-6 0 4,0-5 0-1,6 3 0 1,-1-2 0-1,8 4 0 0,-5-1 0 2,4-1 0-2,-2-1 0-1,-1 3 0 3,3-4 0-1,6 4 0-1,10-5 0-1,9 0 0 3,11 2 0-1,7-5 0 0,6 3 0-2,2-3 0 3,5-2 0-2,-2 4 0 4,2-4 0-5,1 0 0 2,3 0 0-3,5 0 0 2,-5 0 0 1,2-4 0-2,-1-3 0 4,-2-2 0-2,-2 4 0-3,-6-3 0 3,-5 1 0-1,-3-3 0 2,-3 4 0-3,0 1 0 3,-7 0 0-2,-2 0 0 2,-1 1 0-4,-5 4 0 5,-3 0 0-4,-1 0 0 5,-10 0 0-9,2 0 0 7,-6 0 0-2,-4 0 0 1,-3 0 0-1,3 0 0 1,-2 0 0 1,2 0 0-3,2 0 0 1,1 0 0 0,4 0 0 2,-4 0 0-1,-1 0 0-3,0 0 0 3,-4 0 0 0,-5 0 0 1,-7 0 0-4,5 0 0 4,-6 0 0-2,0 0 0 1,0 0 0-2,0 0 0 2,6 0 0 1,5-10 0 1,2-34 0 0,-1-25 0-7,-5-15 0 3,-7-20 0 2,0-17 0-1,0-3 0 1,-9 2 0 0,-20 17 0 1,3 13 0-5,2 19 0 6,-2 16 0-3,4 12-46 2,7 9-47-4,-3 15-73 5,1 8-55-4,12 13-87 4,3 0-462-5</inkml:trace>
    </iact:actionData>
  </iact:action>
  <iact:action type="add" startTime="12208">
    <iact:property name="dataType"/>
    <iact:actionData xml:id="d4">
      <inkml:trace xmlns:inkml="http://www.w3.org/2003/InkML" xml:id="stk4" contextRef="#ctx0" brushRef="#br1">22179 2141 944 0,'0'0'134'5,"0"0"8"3,0 0-18 0,0 0-44-2,0 0-5 2,0 0-17 0,195-25-1 0,-131 9-3-2,13-3 5 1,20 0-9 2,12-6-10-1,18 6-5-2,4-2-10 2,2 6-4 0,1 3-9 0,-6 5 7-1,-9 5-4 3,-7-1 11-2,0 3-14-3,-8 0 5 2,-1 0-3 1,-4 0-4 0,-5 0 10 1,2 0-16-4,-5 5-4 3,-5 6 0 0,-5 0 0 1,-9-3 0-4,-7 3 0 6,-10 3 0-6,0-1 0 4,-11 1 0-4,2 3 0 9,-10-7 0-10,-4-1 0 4,-9-1 0 0,-4-4 0-3,-7 0 0 3,3 4 0-2,-2-5 0 1,0 1 0 0,-5 0 0 1,5-1 0 1,-2 2 0-3,5 3 0 1,5-1 0 2,0-3 0 0,0-1 0-4,-3-3 0 3,-5 0 0-1,-10 0 0 1,-2 0 0-2,-1 0 0 2,0 0 0 0,0 0 0 0,-1-30 0-1,-36-16 0 0,-18-10 0 4,-5 5 0-5,-9-4 0-1,-9 2 0 4,6 7 0-1,7 8 0 0,14 14 0-2,12 7 0 2,18 10 0 0,7 1 0 1,12 2 0-5,2 2 0 5,0 0 0-1,0 2 0 1,0 0 0-5,0 0 0 4,0 0 0 0,0 0 0 0,2 0 0-1,36 0 0 1,7 21 0 2,7 12 0-3,0 6 0 0,-5 2 0-1,1 0 0 2,-9-3 0 3,-4-2 0-5,-1-4 0 2,-6-2 0-2,-8-5 0 2,-4-12 0-3,-6-5 0 2,-9-4 0 1,3-4 0 1,-4 0 0-3,0 2 0 1,0 3 0 1,0 7 0 1,-39 2 0-2,-22 2 0 2,-8-3 0-1,-7 1 0 0,4-4 0-4,0-1 0 3,7-1 0 2,9-4 0 1,8 0 0-3,15 0 0 2,14-2 0-5,10 0 0 4,2 7 0-3,4 16 0 4,3 18 0-2,0 17-96 1,3 1-153 0,21-37-139-1,14-1-656 2</inkml:trace>
    </iact:actionData>
  </iact:action>
  <iact:action type="add" startTime="15273">
    <iact:property name="dataType"/>
    <iact:actionData xml:id="d5">
      <inkml:trace xmlns:inkml="http://www.w3.org/2003/InkML" xml:id="stk5" contextRef="#ctx0" brushRef="#br2">15416 6586 172 0,'0'0'313'4,"0"0"-212"4,0 0 31 0,0 0-49-2,0 0-29 2,0 0-7 0,0 0 24-2,47 65 42 2,-46-65 13 1,-1 0 20-1,0 0-6 0,5 3-35-2,-5-3-12 1,0 0-8 2,0 3-26-2,0-3-24-1,0 4-15 2,-5 6-5 0,-33-3-3 0,-17 5 16-2,-5-5-9 3,-8-1-6-2,-8 0 0 4,1-1-3-8,-5-5 1 6,1 3-10-1,4 0 4 1,4 0-2-3,9 2-3 1,19-3 1 1,2 4-1-2,14 3 2 11,6-4 1-14,1 0 0 8,7 0-1-10,3 1-2 4,-2 0 0 3,3-2 0 1,-3 8 0-2,6 3 2 1,-1 2 1 0,1 8-3-1,6 6 3 2,-3 1 0-4,3 9-3 4,0 4 0-2,0 1 0 8,0 8 0-13,0 1 0 3,0 2 0 3,0 6 0 0,0 0 0-2,0 3 0 2,0 6 0 2,0-2 0-6,0 5 0 5,0-2 0-2,0-8 0 1,0-4 0 1,0-13 0-4,0-11 0 3,0-14 0 0,0-13 0 2,0-8 0-7,0-2 0 5,0 0 0 0,0 0 0 0,0 0 0-2,0 0 0 2,3 5 0 1,7 4 0-2,-4 1 0 3,2 0 0-3,2-6 0 1,8 2 0-2,9 0 0 0,11-6 0 1,17 0 0 2,12 0 0-3,10 0 0 7,6 0 0-6,-1 0 0-2,0 0 0 1,-7 0 0 1,-5 0 0 1,-8 5 0 0,-8 1 0-2,-2 0 0 2,-4-5 0 1,1 3 0-1,-3-4 0-3,-10 0 0 4,-3 0 0-1,-8 0 0 0,-9 0 0-1,-8 0 0-2,-2 0 0 3,-2 0 0 0,-4 0 0-2,0 0 0 2,0 0 0 0,0 0 0 0,0 0 0-2,0 0 0 2,3-22 0 1,0-33 0-1,2-32 0-2,-5-23 0 2,0-17 0 0,0-12 0 0,0 0 0-2,-5 4 0 3,-19 13 0-2,2 13 0 4,1 18 0-6,0 20 0 2,3 22 0 0,2 22-23 2,4 13-103-4,-3 14-97 5,11 0-75-1,1 14-72-4</inkml:trace>
    </iact:actionData>
  </iact:action>
  <iact:action type="add" startTime="16892">
    <iact:property name="dataType"/>
    <iact:actionData xml:id="d6">
      <inkml:trace xmlns:inkml="http://www.w3.org/2003/InkML" xml:id="stk6" contextRef="#ctx0" brushRef="#br2">20823 7939 468 0,'0'0'499'4,"0"0"-361"5,0 0-4-3,0 0-42 2,0 0-19 1,0 0-10-2,0 0 1-1,8-10 0 2,-50 10-11 0,-16 0 20 0,-8-3-34-2,-15-5-3 3,4-5-9-2,-9-1-7 1,2-3-10-2,10 3-3 3,-3-3 16-2,14 7-9 5,12 3-9-11,12 0 0 12,11 7-2-7,9 0 2 2,14 0-4-1,-1 0 0-2,6 0 2 4,0 0-2-2,0 0 5 2,0 0 19-4,0 0-4 3,-7 23-9 2,4 7-3-5,3 0-4 3,-3 5-2 0,3 3-2-1,0 5 0-1,0 5 2 5,0 0-3-5,0 14 6 4,0 2-5-6,0 14 3 8,0 6 0-4,0 3 0-3,-3 1 1 4,-6-6-2-5,1-3 3 4,-3-4-6 0,6-10 3 1,-1-13-3-3,6-18 4 1,0-17-4 1,0-11 0-1,0-6 0 0,0 0 0 0,0 0 0 1,0 2 0-2,0 2 0 3,0 4 0-2,15 1 0 1,4 1 0-1,5 1 0 0,0-3 0 2,10 1 0-2,-2 1 0 2,9-4 0-3,4 2 0 3,6-3 0-2,11 1 0 0,8-2 0 1,11-2 0 4,2-2 0-7,-8 0 0 3,-12 0 0 0,-11 0 0-4,-12 0 0 5,-12 0 0-4,-7 0 0 5,-5 0 0-5,-9 0 0 3,-3 0 0-2,-1 0 0 2,-3 0 0 0,0 0 0 0,0 0 0-2,0 0 0 3,0 0 0-2,0-17 0 2,0-31 0-4,0-31 0 4,0-32 0-1,0-12 0 0,0-8 0-2,0-3 0 3,0 6 0-2,0 18 0 1,0 31 0-2,-11 26 0 4,-2 26-45-4,3 11-61 4,-4 8-91-6,8 8-78 4,3 0-82-1</inkml:trace>
    </iact:actionData>
  </iact:action>
  <iact:action type="add" startTime="18305">
    <iact:property name="dataType"/>
    <iact:actionData xml:id="d7">
      <inkml:trace xmlns:inkml="http://www.w3.org/2003/InkML" xml:id="stk7" contextRef="#ctx0" brushRef="#br2">21835 6815 525 0,'0'0'200'1,"0"0"-11"7,0 0-25-1,0 0-65 1,0 0-11 0,0 0 1 0,0 0-7-2,-10-12-5 2,47-8-7 0,12-3-4 0,18-3-4-3,12-11-2 5,7 1-20-1,4 1-10-3,7 3-2 1,-2 3 0 0,5 10-1 4,7 2-6-4,6 7-2-2,8 6-4 3,6 1 8 0,10 3-16 0,10 0 1-1,-3 0-3 1,9 0-4-1,-10 0 1 1,-12 0 4-2,-13 7 1 4,-15 20 2-3,-14-4-9 1,-10 2 0-3,-7 2 0 4,-3-3 0-2,-2-1 0 1,-7 4 0 0,-10-2 0-1,0 0 0 2,-10-4 0-3,-11-4 0 0,-7-9 0 2,-4 0 0 1,-5 3 0-2,-1-6 0-2,0-1 0 3,-1 1 0 1,2-3 0-1,-4 4 0-3,0-1 0 6,-1-3 0-6,-1 2 0 3,1-2 0-2,-8-2 0 2,0 0 0 0,0 0 0 0,1 0 0 0,9 0 0-1,7 0 0 1,11 0 0 0,-1 0 0-2,0 0 0 2,1 0 0 0,-6 0 0 0,-6 0 0-2,-2 0 0 1,-7 0 0 1,-1 0 0 0,-6 0 0 0,0 0 0 0,0 0 0 1,0 0 0-2,0 0 0-2,0-19 0 2,-3-21-26 3,-37-18 26-3,-15-16 1 0,-5-3 0 1,-8 2 2 1,-1-4-1-2,5 14 0 0,9 15-2 0,19 16 0 1,10 15 5-1,18 10-4-1,1 6 1 1,7 3 0 1,0 0 5 2,0 0-7-6,0 0 0 5,0 0 0-2,14 26 0 1,21 13 0-1,13 11 0 1,1-1 0-1,1 3 0 2,-2 1 0-2,-4-4 0 0,-9 1 0 2,-4-10 0-1,-7-7 0-4,-9-8 0 5,-6-8 0-1,-2-7 0-1,-6-5 0-1,-1-5 0 2,0 6 0 0,0 7 0 0,-22 3 0-1,-31 7 0 3,-10-3 0-3,-10-7 0 0,-3-2 0 1,-1-3 0-3,8 3 0 4,10-8 0-1,20 2 0 0,15-3 0-2,12 2 0 4,9 2 0-5,-6 4 0 2,1 13 0 1,0 11 0 0,8 11-120 0,0-27-194-1,0-4-108 0</inkml:trace>
    </iact:actionData>
  </iact:action>
  <iact:action type="add" startTime="21772">
    <iact:property name="dataType"/>
    <iact:actionData xml:id="d8">
      <inkml:trace xmlns:inkml="http://www.w3.org/2003/InkML" xml:id="stk8" contextRef="#ctx0" brushRef="#br3">15308 11102 811 0,'0'0'273'3,"0"0"-154"6,0 0 20-2,0 0-31 1,0 0-45-2,0 0-9 2,-10 16-4 0,-27-16 17 1,-8 3-7-4,-8-3-1 3,-2 2-5 0,-8 1-1 0,0 2-9-2,-8 1-9 2,5-3-7 0,-4-3-10 0,3 0-6-1,-6 0-12 0,-2 0 0 6,2 5 0-10,-13 0 0 4,4 2 0 1,-7-2 0 1,5 0 0-2,5-3 0-1,0 2 0 2,2-4 0 0,4 0 0 0,7 0 0-1,2 0 0 0,7 0 0 1,7 0 0-2,5 0 0 2,3 0 0 0,2 3 0 1,-2-3 0-2,-2 0 0 1,2 0 0-2,-5 3 0 3,6-1 0-2,-2 0 0-1,0 5 0 2,4 1 0 1,-1-3 0-2,4 6 0-1,5 0 0 2,8-3 0 0,6-2 0 2,2 0 0-6,2-6 0 3,6 0 0 1,-6 0 0 1,6 0 0-4,0 1 0 4,-1-1 0-2,6 3 0 2,2-3 0-3,-3 0 0 1,3 0 0 2,0 0 0-2,0 0 0 0,0 0 0 0,0 3 0 2,0 8 0-2,-2 3 0 0,-1 3 0 4,-4 4 0 0,4-1 0-7,0-3 0 2,3 6 0 1,0 2 0-1,0 3 0 3,0-4 0-2,0 7 0-1,0-1 0 2,0 4 0 1,0 5 0-1,0 0 0-2,0-2 0 4,0 6 0-4,0-3 0 0,0 8 0 2,0 2 0 0,0 6 0 1,0 6 0-4,0 1 0 4,6 2 0-2,1 0 0 2,-4 2 0-4,-1-5 0 5,1-1 0-4,3-13 0 2,-2-12 0-2,-1-17 0 2,0-7 0 0,-2-12 0-1,-1 0 0 0,0 0 0 0,4 0 0 2,-4 0 0-2,0 0 0-1,9 0 0 3,5 0 0-2,13 2 0 2,5 0 0-3,2 2 0 3,3-4 0-2,5 0 0 1,0 0 0-2,11 0 0 8,4 0 0-10,3 0 0 2,12 0 0 0,2 0 0 2,11 0 0-1,1 0 0 3,7 0 0-3,0 3 0-1,-7 0 0 3,4 2 0-2,-11 0 0-1,0 2 0 2,-5 0 0 0,-1-2 0 1,5 0 0-3,-5-5 0 2,0 2 0-1,-8 2 0 2,-10-4 0-4,-1 4 0 3,-15-4 0 0,4 2 0 1,-4-2 0-3,1 0 0 1,-8 0 0 2,2 0 0-2,-3 0 0 0,-7 0 0 0,0 0 0 2,4 0 0-2,-7 0 0-1,3-6 0 1,-3 2 0 2,1 1 0-1,-5-1 0-3,2 2 0 5,-3-1 0-4,-1 0 0 4,-3-1 0-6,0-3 0 4,-3 2 0 2,-5 2 0-2,-1 1 0-4,1-4 0 6,7-2 0-2,1 0 0-1,3-1 0-1,-2 4 0 1,-5-4 0 3,2 4 0-6,-8 3 0 4,5-4 0 0,-5 2 0 0,1 3 0-2,4-3 0 2,-1-1 0 1,-5 5 0-2,4-3 0 2,-5 3 0-4,0 0 0 3,0 0 0 0,0-2 0 0,0 2 0-2,0-4 0 2,0-4 0 0,0-11 0 1,0-19 0-2,0-17 0 0,0-15 0 3,-16-21 0-4,1-16 0 0,-2-12 0 1,1-6 0 1,3 8 0 1,4 10 0-3,7 18 0 3,2 20 0-2,0 19 0 2,0 20 0-4,0 17-70 4,0 13-118-1,0 0-63-4,0 30-164 5</inkml:trace>
    </iact:actionData>
  </iact:action>
  <iact:action type="add" startTime="24067">
    <iact:property name="dataType"/>
    <iact:actionData xml:id="d9">
      <inkml:trace xmlns:inkml="http://www.w3.org/2003/InkML" xml:id="stk9" contextRef="#ctx0" brushRef="#br3">21352 12029 522 0,'0'0'204'6,"0"0"-14"1,0 0-26-2,0 0-54 3,0 0 14 0,0 0-11-2,0 0-30 2,88-31-14 0,-88 31-8 0,0 0-14 0,0 0-1-1,0 0-15 0,0 0-7 1,-15 0-11-3,-32 0 8 3,-8 0 15 0,-4 0-13 1,-9 0-3-3,-4 0-2 4,-4 0 3-2,-7 0-3-1,1 0 3 0,-2 0-6 0,-8 0 5 2,4 0-8-2,-2 6 9 1,4-6-21-2,3 3 0 2,7-3 0 0,7 0 0 0,1 5 0 0,7-2 0-2,-2 1 0 4,5-2 0-3,3-2 0-2,7 0 0 4,4 0 0-2,9 0 0-1,7 0 0 2,4 0 0 0,13 0 0 0,-1 0 0 0,8 0 0-2,-6 0 0 1,-2 0 0 1,-5 3 0-1,-5 0 0 0,1-1 0 2,-7 0 0-1,1 5 0-2,-1-2 0 3,-2-2 0-2,2 4 0 2,-1 2 0-1,-2 3 0-3,1 1 0 4,-1-2 0-2,1 2 0 0,2-2 0 0,10-6 0 2,4 1 0-2,4-6 0-2,6 0 0 3,2 0 0 0,-1 0 0 0,-1 0 0 0,4 0 0-1,0 0 0 0,-4 0 0 2,4 0 0-1,0 0 0-2,0 0-20 2,0 0 0 0,0 0 10 1,0 0 7-4,0 0 3 2,0 5 1 1,-4 6 1-2,-2 6-1 3,-1 7 2 1,-3 7 0-3,9 1-2-1,1 3-1 1,0 8 1 1,0 1 0 1,0 9 2-4,0 5-3 3,0 8 1 0,0 2 4 0,1-3-1 0,9-1 3-1,3-6 1 0,-1-6-3 3,0 1 2-6,0 10-7 4,-2-5 0 0,2-6 0 0,-7-11 0 1,-2-11 0-4,1-10 0 4,-2-10 0-2,-2-4 0-1,0-4 0 3,0-2 0-2,0 0 0 1,0 0 0-3,4 0 0 3,-1 0 0 0,15 0 0 0,12 0 0-2,16 6 0 5,12 0 0-2,5-4 0-2,11-2 0-1,5 3 0 1,5-3 0 0,2 0 0 2,-4 5 0-1,-6-2 0-2,-6 3 0 2,3 2 0-1,-1-1 0 0,1 5 0 1,3-3 0 0,-2 1 0 0,-1-1 0-3,0-2 0 3,-5-2 0 0,3-5 0 2,-1 0 0-5,-4 0 0 4,5 0 0-3,-6 0 0 4,-5 0 0-6,1 0 0 4,-6 0 0 1,-1 0 0-2,-2 0 0 0,-4 0 0 0,1 0 0 2,-4 0 0-2,-2 0 0 2,-4 3 0-3,2 4 0 1,-9-2 0 1,5 0 0 0,0-2 0-2,-6 0 0 3,-4 2 0-2,-9-2 0-1,-3-3 0 2,-6 0 0-1,1 0 0 1,1 0 0 0,-1 0 0-2,-4 0 0 3,-4 0 0-1,0 0 0-1,3 0 0 0,-2 0 0 2,4 0 0-3,0-17 0 1,-1-12 0 1,1-15 0 0,-7-11 0 0,0-9 0 2,0-9 0 2,0-5 0-10,0-11 0 6,0-7 0-5,0 0 0 8,0-3 0-5,0 10 0 5,-3 15 0-7,-14 19 0 3,7 23 0 0,-5 9-9 2,-6 13-99-2,-13-7-68 0,-10-5-20 3,30 20-133-3,8-3-583 1</inkml:trace>
    </iact:actionData>
  </iact:action>
  <iact:action type="add" startTime="26095">
    <iact:property name="dataType"/>
    <iact:actionData xml:id="d10">
      <inkml:trace xmlns:inkml="http://www.w3.org/2003/InkML" xml:id="stk10" contextRef="#ctx0" brushRef="#br3">21744 10823 700 0,'0'0'345'4,"0"0"-268"2,0 0 71 4,0 0-43-4,182-105-15 0,-123 78-7 2,10 3 8 0,13 2-23 0,11-3 2 0,15 0-15-2,2 4-20 2,13 2-5 1,5 4 2-4,5 7-7 3,2 4-7 0,-3 4 0 3,-5 0-2-8,-2 0-1 8,2 24-2-4,1 0-8 0,-4-1 3-1,1-2-8 1,-11-7 0 3,0 7 0-3,-1-2 0 0,-4 10 0 0,3 5 0 1,-4 9 0 1,-11 3 0-4,-12 0 0 4,-12-2 0-2,-10-4 0 2,-10-7 0-3,-11-4 0 4,-6-12 0-5,-9-1 0 5,-7-11 0-6,-6 0 0 4,-5-5 0-1,-7 0 0 1,1 0 0-1,-3 0 0 0,0 0 0 2,0 3 0-2,0-3 0-1,0 0 0 2,0 0 0 0,0 0 0 1,0 0 0-4,0 0 0 3,0 0 0 0,0 0 0 0,0 0 0-2,0 0 0 3,0 0 0-2,0 0 0 1,0 0 0-2,0 0 0 2,0 0 0 0,0 0 0 0,4 0 0-1,6 4 0 0,10 3 0 3,5 3 0-3,2 2 0-2,-6-5 0 3,3 0 0 1,-5-4 0 0,-5 4 0-4,0-7 0 3,-3 2 0 1,-1-2 0-2,-3 0 0-2,0 0 0 5,-1 0 0-3,-6 3 0 0,4-3 0-1,-4 0 0 2,0 0 0 0,0 0 0 0,0 0 0-2,0 0 0 2,0 0 0 1,0 0 0-2,0 0 0-1,0-46 0 3,-17-16 0-1,-15-15 0 0,-8-5 0-3,-2 3 0 4,0-4 0-1,2 10 0 1,9 12 0-5,4 14 0 7,6 15 0-6,6 15 0 4,5 6 0-4,8 3 0 4,2 8 0 0,-4-4 0-2,4 0 0-1,0 0 0 2,0 2 0 0,0 2 0-1,0 0 0-1,10 41 0 2,24 16 0 2,5 14 0-3,1-7 0-1,-8-7 0 3,2-1 0-2,-10-10 0 2,-3-3 0-4,-8-2 0 5,-5-8 0-3,-3-11 0 0,-5-6 0-2,0-1 0 3,0 4 0 0,-23 1 0 1,-19 6 0-2,-6-4 0 0,-4-3 0 4,2 0 0-6,15-5 0 1,3-1 0 2,12-4 0 0,4-4 0 0,8-3 0-3,2 1 0 3,-4 6 0 0,-1 1 0 1,0 2 0-4,-3 4 0 4,1-1-135 0,13-11-132-3,0 2-162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1:48:25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36">
    <iact:property name="dataType"/>
    <iact:actionData xml:id="d0">
      <inkml:trace xmlns:inkml="http://www.w3.org/2003/InkML" xml:id="stk0" contextRef="#ctx0" brushRef="#br0">8027 10012 677 0,'0'0'226'4,"0"0"-80"4,0 0-15 0,0 0 0 0,0 0-14-2,0 0-37 2,0 0-12 0,0 0-7 0,30-15 0-2,-34 15-4 2,-44 0-3 0,-26 0 21 0,-17 0-31-2,-18 11-7 2,-14-3 0 1,-18-6-7-2,-5-2-15 2,-20 0-15-1,-7 0 0-2,4 6 0 5,1 5 0-8,13 8 0 4,12 3 0 2,15-3 0-1,19 0 0-2,18-6 0 2,15 3 0 1,15-6 0-2,16 0 0 0,11-2 0 0,13 0 0 2,7-8 0-3,7 4 0 0,7-4 0 2,0 0 0 0,0 0 0 0,0 0 0-2,0 0 0 3,0 0 0-1,0 0 0 0,0 0 0-3,0 11 0 3,0 11 0 1,0 8 0 0,0 10 0-3,0 7 0 2,0 4 0-1,0 13 0 2,0 1 0-4,0 4 0 3,0 0 0 0,5 2 0 0,1 4 0-1,4 14 0 2,1 12 0-3,2 6 0 2,2 2 0-2,-3 3 0 5,3-6 0-6,-2 5 0 6,-2 0 0-8,2 6 0 6,-1 8 0-2,-5-6 0 2,8 2 0-2,-10-6 0-2,4-4 0 4,-5-1 0-1,-1-8 0-1,2-4 0 0,-5-15 0 3,0-13 0-4,0-12 0 4,0-7 0-1,0-8 0-6,0-3 0 5,0-2 0-2,0-1 0 3,0 3 0-1,0 0 0 1,0-1 0-5,0-6 0 4,0-5 0 0,0-9 0 0,0-12 0 0,0-2 0-2,0-5 0 1,0 0 0 1,0 0 0-1,14 7 0 0,27-4 0 4,23-1 0-5,15 3 0 0,15-5 0 2,22 0 0 0,24 0 0 0,18 0 0-2,12 0 0 4,4 0 0-4,-2-10 0 3,-9 1 0-4,-6 6 0 4,-17 3 0-2,-22 0 0 1,-12 0 0-2,-14 0 0 2,-9 0 0 0,-20 0 0 1,-11 0 0-3,-19 0 0 2,-15 0 0 0,-5 0 0-3,-12 0 0 2,-1 0 0 1,5 0 0 0,-3 0 0 0,-2 0 0-2,3 0 0 3,-3 0 0-2,0 0 0 2,3 0 0-4,-3 0 0 3,0 0 0 0,0 0 0 0,0-14 0 0,0-34 0-1,0-34 0 2,0-40 0-2,-13-29 0 1,6-28 0-2,-3-15 0 2,-2-15 0 0,3 2 0-1,1 8 0 1,-2 2 0 0,-3 2 0-1,-1-1 0-1,-4-1 0 3,-1 2 0-1,1 4 0 1,0 8 0-5,2 13 0 5,5 14 0-2,1 28 0 1,2 29 0-2,1 33 0 3,4 26 0-2,3 24 0 1,0 9 0-1,-3 7 0-1,3 0 0 2,0 16 0 1,0 34 0-4,0 16-19 4,18 8-146-1,-14-45-129 1,8 0-173-4</inkml:trace>
    </iact:actionData>
  </iact:action>
  <iact:action type="add" startTime="15238">
    <iact:property name="dataType"/>
    <iact:actionData xml:id="d1">
      <inkml:trace xmlns:inkml="http://www.w3.org/2003/InkML" xml:id="stk1" contextRef="#ctx0" brushRef="#br0">7480 13391 73 0,'0'0'812'6,"0"0"-719"-1,0 0 11 4,0 0 9-1,0 0-38 0,13 168 11-2,15-125 3 2,6 3-6 0,5 9-6-1,9 3 11 0,4 1-4 1,8-1-19-1,9 3 1 2,11-4-23-3,12 1 4 2,21 2-12 0,18-3-21 2,15 3-14-4,24 1 0 6,9-4 0-5,4-8 0-1,8 3 0-2,2-2 0 4,18-2 0 3,14 1 0-1,16-2 0-9,17-3 0 8,18-1 0-2,19 4 0 1,20 5 0-2,2 5 0 4,-4 5 0-4,2-3 0 0,-18-2 0 2,9-5 0 0,5-2 0 0,12-6 0-2,11-3 0 3,-6-7 0-2,1-5 0 2,-13-8 0-2,-10-2 0 0,2-2 0 0,-2-1 0 2,10 1 0-1,-5 5 0-3,-6-4 0 3,-5 5 0 0,-19-7 0-1,-13-8 0 1,4-3 0 1,-14-5 0-3,6 0 0 0,5 0 0 2,-10-21 0 0,-7-4 0 1,-12-8 0-4,-13-4 0 4,-4-8 0-2,-13-6 0 2,-3-8 0-1,-6-4 0-2,-3-2 0 2,4 0 0-1,-3-2 0 1,-11 5 0-2,-2-3 0 2,-7 0 0 0,-13 3 0 0,-6 2 0-2,-14 4 0 4,-10 6 0-4,-15 5 0 4,-22 1 0-6,-9 5 0 5,-17-3 0-1,-9-2 0 0,-9-2 0-2,-10-6 0 2,-6-9 0 0,-2 4 0 0,-3 2 0-3,-7 12 0 4,-3 10 0-2,-7 10 0 1,2 7 0-2,0 5 0 1,-2-2 0 3,5 0 0-2,7-7 0-3,6-5 0 4,3-2 0-2,10-6 0 3,-3 3 0-6,-3 7 0 4,1-4 0 0,-4 8 0 0,2 3 0-1,-9-1 0 0,-3 7 0 4,-8-4 0-6,0 4 0 3,-3-2 0-2,3-5 0 2,1 5 0-2,2-7 0 3,0 2 0-1,-1-2 0-1,3 0 0 0,-5 9 0 0,-5-2 0 3,-5 4 0-5,2-1 0 3,-8 3 0-2,8-2 0 2,-5 1 0 0,5-5 0 1,-3 2 0-4,-4 3 0 3,-4 5 0 2,-2-1 0-4,0 3 0 0,0 0 0 2,0 0 0 0,0 0 0 0,0 0 0-2,0 0 0 2,-45 0 0 1,-31 0 0-1,-31 0 0-2,-16 0 0 5,0 3 0-6,-2 3 0 1,4 0 0 3,18-4 0-2,14 3 0 1,20 4 0-2,14-1 0 3,12 1 0-2,15-2 0 2,10-1 0-2,12-2 0-2,6-4 0 3,0 0 0 0,0 0 0 0,0 0 0-2,2 0 0 2,41 0 0 1,33 0 0-2,32 0 0 0,10-7 0 1,9-12 0 0,1 2 0-2,-12 4 0 2,-12 2 0 0,-10-1 0 2,-23 7 0-3,-17 5 0 0,-26 0 0-1,-11 0 0 3,-14 0 0-3,-3 0 0 0,0 0 0 2,0 17 0 0,0 34 0 1,-21 18 0-4,-20 13 0 4,-7 6 0-2,0-1 0 2,2 4 0-3,9-7 0 3,10-9 0-2,6-15 0-1,5-22 0 2,11-19 0 0,5-13 0-1,0-6 0 1,8-4-84-2,56-53-135 3,44-34-81 0,-41 32-106-1,-1-7-587-3</inkml:trace>
    </iact:actionData>
  </iact:action>
  <iact:action type="add" startTime="17113">
    <iact:property name="dataType"/>
    <iact:actionData xml:id="d2">
      <inkml:trace xmlns:inkml="http://www.w3.org/2003/InkML" xml:id="stk2" contextRef="#ctx0" brushRef="#br0">25091 10021 634 0,'0'0'276'5,"0"0"-145"3,0 0 16 0,0 0-32-2,0 0-18 2,0 0-18 0,0 0-14 0,-91 60-3-1,9-35-4 0,-25-5 7 1,-25-7-9 0,-32-6-8-2,-8-7-20 2,-11 0 21 0,4 0-31-2,4 0 6 6,1 0 0-4,6 0-10-2,20 0 9 2,14-2-10-3,24 2-5 5,23 0-7-4,19 0 8 0,26 0-9 2,18 0 3 1,14 2-3-2,4 2 0-2,2 2 0 4,-3 1 0-2,-6 5 0 3,1 7 0-6,-7 0 0 4,1-3 0 0,4 3 0 0,0 4 0-2,7 1 0 3,-3 12 0-1,4 10 0 0,6 17 0-1,0 8 0 0,0 17 0 3,0 14 0-4,3 11 0 3,12 16 0-4,1 3 0 3,-5-1 0 1,2-5 0-4,-7-3 0 4,-1 2 0-2,2 4 0 3,-5 8 0-6,5-5 0 4,-4-4 0 0,-1-13 0 0,1-14 0-1,1-22 0 1,2-19 0-1,0-14 0 2,1-10 0-2,-3-5 0-1,6-2 0 3,-3 7 0-2,-1 3 0 0,-4 1 0 0,0 4 0 1,-2-6 0 0,0-10 0-2,0-6 0 2,0-6 0 1,0-8 0-2,0-3 0-1,0-5 0 2,0 0 0-1,0 0 0 1,5 0 0 0,7 0 0-1,12 0 0 2,18 0 0-2,17-9 0 1,8-6 0-2,14-1 0 5,20-3 0-6,21-1 0 5,18-2 0-6,8 8 0 4,1 9 0 0,-6 3 0-2,-6 2 0 3,0 0 0-2,-3 0 0 3,5 5 0-6,-8 7 0 4,-15-8 0 0,-19-4 0 0,-18 0 0-1,-15 0 0 0,-13 0 0 1,-12 0 0 0,-7 0 0-1,-15 0 0 1,-1 0 0-1,-1 0 0 0,1 0 0 1,2 0 0-1,1 0 0 1,0 0 0 1,1 0 0-4,-2 0 0 5,-6 0 0-4,-7 0 0 2,2 0 0-3,-7 0 0 3,3 0 0 0,0 0 0 0,-3 0 0-2,1 0 0 2,-1 0 0 0,0 0 0 1,0 0 0-1,0 0 0-2,0-14 0 3,0-34 0-2,0-36 0-1,0-48 0 2,0-36 0 1,-1-26 0-2,-23-18 0-1,-3-13 0 2,-5-5 0 0,9 5 0 1,-2 14 0-3,7 21 0 1,6 19 0 2,0 27 0-1,3 24 0-3,6 24 0 3,0 24 0 0,3 24 0 0,0 17 0 0,0 12 0-2,-4 18 0 2,4 1 0-1,0 0 0 1,0 0 0-1,-3 0 0 0,1 3 0 2,-1 47-63-2,-7 19-105 1,7 21-89-1,3-51-106 3,0-4-692-6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3:15:11.2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947">
    <iact:property name="dataType"/>
    <iact:actionData xml:id="d0">
      <inkml:trace xmlns:inkml="http://www.w3.org/2003/InkML" xml:id="stk0" contextRef="#ctx0" brushRef="#br0">31493 8964 439 0,'-13'-2'91'5,"3"2"-86"-1,-3 0 74 4,-1 0 53 0,-7 0-49 0,1 0-23-1,1 0-6-1,-8 0 6 2,-4 0-9 1,-3-5-4-2,-8 3-6 1,-4-1-7-2,-9 0-1 2,0 3 1-2,-5 0-5 3,2 0-7-1,6 0 2-1,-6 0-4 0,4 0 0 0,1 0-6 5,-2 0 19-7,1 0-14 2,3 0-7 1,-4 0 8 2,0 0-6-4,0-4-5 0,2-6 5 2,-2 0 0 0,0-5-10 0,0 4 14 2,2 1-6-5,7-1-2 3,4 3 0-1,6-3-5-2,3-1-4 5,0 4 3-3,2-1-1 2,-3 5 2-2,-1-2 11-2,-2 1-13 4,-6 3 5-1,3-5 5-1,1 4 5 0,-1 1-13 1,3 0 1 0,2 2 0 0,-2-3-5-2,-2 3 3 2,-3-3 0 1,-2 1-1-5,2 2 4 6,-1-4-6-3,1 1 1 3,2 1 3-4,-2 0-4 0,-3-4 0 2,3 0-1 0,1 5 1-1,-7-3 1 0,-4 4 1 2,-6 0 1-3,-6 0 24 2,-9 0-24-1,-2 0-1 3,1 0 3-4,-3 0-6 0,3 0 1 2,-1 0 4 1,4 0-4-2,5 0 0-1,7 0 0 3,1 0 1-2,3 0-2 3,3 0 2-3,7 0-2-2,2 0 1 3,10 0-1 0,-1-3 2-2,4-2-2 2,6 1 0 1,-1 3 0-2,2 1 1 3,6 0 0-6,-7 0-1 2,0 0 2 3,0 0-2-1,-1 0 2-1,-2 0 2 0,0 0-2 1,-7 0-2-1,-2 0 3 2,-1 0 0-2,-2 0-3 3,-2 0 1-6,-3 0 1 3,-7 5-1 1,2-5 3 0,-13 2-3-1,-6 1 1 1,-10-3 0 0,-10 3-1 0,-7-3-1 1,-8 0 0-4,0 4-2 3,0-4 1 2,-7 0 1-7,-4 0-1 5,-3 0 1 0,-7 0 0 1,0 0 2-3,-3-7-2 3,10-7 0-2,-2 6 0 3,1 1 0-4,6 3 4-1,-2 1-1 3,7 3-1 0,2 0 2-1,4 0 0 1,1 0 1 1,0 7-1-2,-10 5 4 1,-3 2-1-2,-1-1-1 4,-5 8-1-5,6-9-4 5,-2 8 0-5,-4-4 0 3,-2 1-1 1,0 3 1-4,5-7 1 5,6 3-1-3,7 1 3 2,7-4-4-5,1 4 5 3,9-1-1 1,-7-5-1 0,6 3-1-1,-2 0 2 1,2-3-3 1,-1 0 0-1,1-6 0-3,5 0 2 3,7-3-2 1,6 1 2-1,4 1-3-2,12 1 1 2,2-2 1 0,13 1-2 2,1 0 1-7,5-1-1 7,2 2-1-4,7-5 0 3,-1 5 1-4,-1-2-1 2,-2 0 1 2,0 3 0-1,-1-1-1-2,-1 0 1 2,-2 0-1 1,-3-1 1-3,4 2 0 4,-1-4 0-6,1 3-1 6,-2 1 2-3,0 2-2-1,-1 1 1 2,2-1 0 1,-3 0 0-2,5-2 0-1,-4 1 0 3,11-1-1-1,-2 2 1 0,1-3 0-4,3 2 0 4,-1-4 1 1,3 4-1-1,0-2 0-1,1-2 0 0,10 3 0 2,0 2 0-3,-2 0 0 0,2 1 1 2,1 5-1 0,-6 3 2 0,3 12-2-1,4 9 0 1,2 10 0 0,-2 19-2 1,3 8 4-4,-1 20-2 5,-4 11 2-4,5 3-2 4,-7 13 0-6,4 20 0 4,5 7 0-1,0 19 0 1,0 0 0-1,0-1 1 2,0-2-1-1,0-9 0-1,7-10 1 1,2-8-1-2,-2-19 0 3,3-11 0-1,-7-9 0-3,-1-3-2 3,-2-3 2 1,0-6 3-2,0-5-3-1,0-8-1 3,0-9 0-1,0-5 1 1,0-7 0-5,-5-5 0 4,-5-1 2 0,1-5-2 0,2-2-1-2,-1 1 1 0,2-5 0 4,1-3 1-2,5-8 0-3,0-8-1 2,0-10 0 1,0-7 0 0,0 0 0-2,0 0 0 3,0 0 0-2,0 0 0 2,0 0 1-3,0 0 1 3,0 0 1-2,0 0-3 1,0 0 5 0,8 0-5-2,12 5 0 2,5 0 1 1,-4 4 0-3,2 3 0 1,2-2 1 4,1 1-2-4,-5-3-1 1,-3-2 1-3,-7-3 3 2,2 0-3 1,-7-3 0-1,1 0 0 0,1 0 0 1,6 0 1 1,13 0 2-4,14 2-3 5,11-2-1-4,12 3 1 2,6 2 4-2,5 2-4 4,7 0 5-3,-2 3-2 1,-1 2 6-1,0-1-1 0,-1 2-5 3,-1-1 0-4,-5-1 0 2,3-1-2-2,-3 0 1 3,0-6-1-2,3 1 1-1,1-2-1 2,7-3 0 1,10 5 0-2,2 1 0 0,-2 0 1 2,4 4 1-3,3-1 3 3,2-2-1-1,1 5-1-3,0-7 0 5,4 7-3-5,-4-4 5 2,0-1-3 2,-6-1-3-1,0 4 4-1,1-7-1 0,-1 4-1 0,6 0 0-1,-6-1 2 3,-2 2-4-4,-3-3 0 5,-11 3 0-4,-2-2 0 4,-3 0 0-5,1-6 1 5,-1 0-2-4,-3 0 2 6,3 0-2-10,-1 0 2 6,1 0 0 0,2 0-1 1,5-12 0-2,3 2 0 1,1-1 2 0,2 5-1 0,-1 4 0-2,-2 2 1 1,1 0 0 1,5 0 1 0,-9 0 1-2,7 0-1 2,-11 0-1 1,3 2 5-1,-4 4-6-2,4 2 5 3,1-3-5-2,-3 1 2 2,2 0-1-4,-6-1-1 3,-7-2-1-1,2-1-1 2,-2-2 1-3,1 0-1 1,0 0 1 3,-1 0 0-4,8 0-1 2,-3 0 1-2,5 0 0 3,-3-2 2-2,0-4-2-1,0 6 0 2,-1-2 1 1,1-2 1-1,3 2-1-3,-1-1-1 6,5 3 1-6,-1 0 3 5,4 0-4-5,2 0 0 1,-2 0 0 2,5 0 0 0,-7 0 0 1,5 0 0-4,2 5 0 4,0 1 0-2,1 6 0-1,1-5 0 3,-1 3 0 0,-8 0 0-2,-2-3 0-1,-9 2 0 3,-5-1 0-2,-7 1 0 2,-2-4 0-2,-4-5 0 1,-1 0 0-2,-6 0 0 4,-3 0 0-6,-6 0 0 4,1 0 0 0,-6 0 0 0,-1 0 0 0,1 0 0-2,1-8 0 4,1 0 0-4,-1 0 0 1,2-3 0 0,-3 1 0 3,-3 3 0-4,7-1 0 1,-9 3 0 0,2-1 0 3,-3-2 0-5,-1 2 0 1,7-5 0 3,6 3 0-2,2-3 0 2,3-1 0-4,2 5 0 3,-5-7 0 0,3 6 0 0,-3-3 0 2,-2 3 0-5,-1 3 0 4,-2-2 0-2,0 2 0 0,2 1 0 0,-2-3 0 1,0 4 0 0,-6-2 0 0,-7 3 0-1,0-1 0 0,-3 0 0 0,3-3 0-1,-3 4 0 2,1-4 0 0,-8 4 0 0,-1 2 0-1,-6-3-3-1,2 3 1 3,-4-4 2-2,-3 4-1 1,2 0-2-1,-1 0 1 1,1-8-1-1,2 4-1-1,-4-4 1 3,4-3-1-1,1-1 2 0,0-1-5-2,2-10 3 2,-4-6 0 0,1-13-2 1,-3-10 2-3,0-7 2 3,-1-4-3-1,3-9 3-1,0-1 2 0,0-6-1 1,3 2 0 0,-5 8 2-1,2 13-2 0,1 3 0 0,-3-2 1 3,1-2 0-4,-1-9 0 2,-3-7 0-2,0-4-1 4,0-5 1-4,0 5-1 0,0 0 1 2,0 12 0 0,0 8-2 1,0 10 2-4,0 8-4 4,0 4 4-1,0 2 0 1,0 2-1-4,0-1 1 3,0-6 0 0,0-3 0-1,3-9 0 0,1-4 0 1,2-4 0 1,-3-10 0-3,-1 0 0 1,1-11 0 1,-1 3 0-1,6-1 0 1,-4 8 0-2,3 11 0 3,3 9-1-2,-1 11 1 3,1-1 0-6,-3-1 0 5,-3-5-1-3,1-4 1 3,2-11 0-4,-1-7 1 3,4-10-1 0,-3-5 0 1,3-4 0-3,-3 4 0 1,1 6 0 3,2 13-1-3,-7 17 1-1,1 15 0 2,1 12 1 1,-1 6-1-2,-1-6-1-1,-3-4 1 2,0-1 0-1,0-3 0 3,0-6 1-5,0 2-1 2,0 1 0 2,0 6 0-2,0-2-1 0,1-5 1 0,6 0 0 1,-1-3 1 1,1-5 0-2,-4 1-1 0,5 2-1 3,-4 7 1-5,2 9 0 0,-5 9 0 5,4 6 1-3,-5 5-2 1,0 0 0-2,0 0-28 2,0 0-42-1,0 0-61 3,-12 24-44-5,-24 15-79 4,14-22-44-2</inkml:trace>
    </iact:actionData>
  </iact:action>
  <iact:action type="add" startTime="14506">
    <iact:property name="dataType"/>
    <iact:actionData xml:id="d1">
      <inkml:trace xmlns:inkml="http://www.w3.org/2003/InkML" xml:id="stk1" contextRef="#ctx0" brushRef="#br0">21088 9995 161 0,'0'0'58'5,"0"0"-47"4,0 0 43-1,0 0-9-2,0 0-24 0,0 0-7 1,0 0 14 1,0 0 9-1,0 59 9 1,0-59-31 0,14 0-12 0,3 0-2-2,0 0 1 1,-6 0 8 1,-1 0 20 1,-3 0 37-3,-7 0-14 2,0 0 6 0,0 0-1-1,0 0-16 0,0 0-4 2,0 0 7-2,-4-11 18 1,-26-3-3-3,-8-3-11 3,-4 2 2 0,-9-2 4 0,-10 1 1-1,-5 1 0 5,-10-6-14-6,-3-6-3 1,-13-4 17-2,-8-3-17 5,-7-11-12-4,-9-4 0 3,-2-11-8-2,-9-7 6 1,-7-5-5-1,-3-8-4 2,3 1 1-3,7-3-4 4,10-1-3-3,11-1 1-1,5-1-5-1,10-3-2 3,5 2 7 1,12-3-6-2,10-3 1-1,10-11-2 2,12-13 1 1,14-10 2-1,5-11 1-1,5 4-2 0,4 4 1-1,-2 11 1 2,1 3-3 0,-1 2 0-1,2-2 0 3,-5-8 2-3,-5-7-5 0,-7-24 0 1,-9-18 2-1,-8-13 7 3,-14-12-6-5,-7-1 1 1,-9 4 1 2,-9 5 2 0,-9 11-3-1,-4 17 0 0,-6 8-1 1,-7 1-1 1,-8 6 2-2,-10-2 2-1,-12-5-5 4,-12-9 1-5,-3-10-3 1,-5-1-1 4,3 10 0-3,2 12-3 1,0 20 2-2,5 16 1 3,14 16 0-2,8 17 0 4,13 14 1-7,10 6-1 5,10 9 1-2,5 4-1 3,5 6 1-7,4 1 0 6,2 8 1-1,6 11-1 0,-1 3 1-1,6 13 0 0,0 7-1 3,3 0-1-4,1 0 2 0,5 23 0 2,-6 4 0 0,4-4-2 0,1-4 0-2,-2-5-2 3,-1-3 2-3,-12 1-1 4,1-2 0-5,-15 4-1 5,-1 2 1-5,-5 7 1 5,1 3 0-4,0 5 1 0,7-2-1 3,6 4 2-1,-2 0-1 0,7 2-1-2,-1-1 2 5,5-4-2-5,6-6 1 1,1-4-1-1,6-8 0 2,6 2-1 0,1-5 1-2,3-1 1 3,4-3 1-2,1 1-4 2,5 2 3-5,1-2-1 6,-8 0 1-3,-4 4 0 1,3 1-1-2,-11 2 1 3,-1 4-1-2,-6-1 1 1,-6 7-1 0,-5-2 0-2,0 4 1 4,-3-5-1-3,6 0-2-2,1 3 2 4,4-4 5-2,5 1-5 2,10-3 1-4,3-2-1 4,8-1 0-2,13-9-1 3,11-3 1-6,5-2-1 3,11 0-1 1,0 0-2 0,5 0-4-2,0 0 3 2,-3 0 2 0,3 0 3 0,0 0-4-2,0-32 3 1,13-22 1 4,27-15 0-5,2 6 0 1,7 7 0 0,-4 6 0 2,2 9 0-2,-6 7 0 0,-4 10 1 1,-6 8 0-1,-13 6 0 3,-8 5 0-7,-2 5-1 6,-8 0-1-1,0 0 0 0,0 0-7-2,0 0-11 2,-36 26 16 2,-11 3 3-3,5 1 2 2,-1 0-2-4,4 0 0 6,5-5 1-6,6 0-1 2,8-6 1 1,7-5 2-1,6-9 5 1,6 1 0-2,1 5 5 2,1 13 13-1,46 12-4 3,23 7-15-4,4-1-1 0,1-10 1 2,-8-2 0 1,-9-10 1-3,-13-4-5 2,-11-5-3 0,-4-3 0 0,1 3-5-3,5 3-22 2,0-1-52 2,-2 4-69-1,-3 5 0 0,-31-17-82 0,2 7-68-2</inkml:trace>
    </iact:actionData>
  </iact:action>
  <iact:action type="add" startTime="21507">
    <iact:property name="dataType"/>
    <iact:actionData xml:id="d2">
      <inkml:trace xmlns:inkml="http://www.w3.org/2003/InkML" xml:id="stk2" contextRef="#ctx0" brushRef="#br0">5806 13186 596 0,'0'0'121'6,"0"0"-37"1,0 0 13-3,0 0-36 6,0 0-4-4,0 0-10 2,0 0-15-2,0 0 0 4,-10 118-7-4,-3-80 0 2,2 3-2-3,0-2-6 3,-2-1 1 0,6-4-7 1,-2-3-1-3,5-12 4 1,3-4-7 2,1-11 5-1,0-4 4-2,0 0-12 2,0 0 3 0,0 0 2-1,0 0-6 2,0 0 1-3,21 0 16 2,10 0-11 0,-4 0 5-2,5 0 1 3,2 0 6-2,5 0-2 1,8 0-4-2,-3 9 2 11,9 2-2-15,4 3-1 3,2-2 4 6,-1 0-4-5,0 2-7 4,-2-4 13-7,1 2-8 3,9-4 0 2,-3 3 1 1,8 1 1-2,-2-2 0 0,3-3-5 1,3 0-2 0,-3-2-4 0,-1 0 13-2,1-3-10 3,0-2 5-2,-1 4-5 3,-5-4-2-6,2 0 4 5,-2 3-4-2,0-3 1 1,-1 0 0-1,-8 0-5 0,2 0 1 1,-4 0 2 1,0 0-2-3,-6 0 3 1,6 0-2 1,5-11 0 0,-3-1 0-2,4-1 1 3,3 2-2-2,0-1 0 1,-11-1 4-2,0 2-1 3,-3 1 1-2,-8 1-3 3,-3 1 2-6,-2-1-2 4,-2 6-1 0,2-1 1 0,2-2-1-3,8 0 1 3,-3 1-1 1,2 3-1-2,4-4 2-1,-2 6 0 2,-2-2-2-1,2 2 5 2,1 0-4-1,-3 0 1-1,2 0-1 1,1 0 1 0,3 0-1-2,-1 0-1 3,-2 0 0-1,-2 0 1 0,-5 0 1-3,-1 0-2 4,-10 0 2-2,0 0-1 1,-1 0-1-2,-2 0 0 1,1-4 0 2,-2 4 0-2,1-2 0 0,-4-4-1 0,-7 3 1 2,-1 1 0-3,-3 2 0 2,-4 0 0 0,4 0-2-1,-4-2 2 3,1 2 0-5,-2 0 0 4,-2 0 1-3,1 0-2 5,-7 0 1-8,0 0 0 5,0 0-1 0,0 0 1 0,0-3 0-2,0 0-1 4,0 3-1-3,0-11 0-1,2-14-1 2,3-14 1-1,2-12 2 1,-2 2 0 0,2 2-1-2,-1 3 1 2,-4 9-2 1,3-1-9-2,-5 14-16-1,0 9-21 3,0 4-28-2,0 9-51 2,0-2-53-4,0 2-55 3,0 0-257 0</inkml:trace>
    </iact:actionData>
  </iact:action>
  <iact:action type="remove" startTime="25503">
    <iact:property name="style" value="instant"/>
    <iact:actionData xml:id="d3" ref="#d2"/>
  </iact:action>
  <iact:action type="add" startTime="25516">
    <iact:property name="dataType" value="strokeEraser"/>
    <iact:actionData xml:id="d4">
      <inkml:trace xmlns:inkml="http://www.w3.org/2003/InkML" xml:id="stk3" contextRef="#ctx0" brushRef="#br1">14240 16848 555 0,'0'0'107'19,"0"0"-59"-17,0 0-18-2,0 0-30 3,0 0-21 2,0 0-79 4,0 0-146-2</inkml:trace>
    </iact:actionData>
  </iact:action>
  <iact:action type="add" startTime="27916">
    <iact:property name="dataType"/>
    <iact:actionData xml:id="d5">
      <inkml:trace xmlns:inkml="http://www.w3.org/2003/InkML" xml:id="stk4" contextRef="#ctx0" brushRef="#br0">9910 13952 502 0,'0'0'169'6,"0"0"-11"2,0 0-17-3,0 0-52 3,0 0-30 0,0 0 10 1,0 0-8-3,-97 14-1 1,42-6 0 3,-9-1 10-3,-9 1-17-2,-13 1-9 4,-4-1 3-1,-13 1-1 0,-3-1-5-2,-10-6-5 1,1-2-9 7,-4 0 7-10,-1 0-7 1,9 0-3 3,-5-10-2 1,0-7-4-4,1-2 4 4,-1 2-3-1,10-2 0 0,2 2-1-2,7 1-4 2,1 3 4 0,-9 2-6 1,-2 1 10-4,-3-2-13 4,3 4 11-1,-4 3-10 0,5-3-3-2,0 2-7 1,2 6 0 2,-2 0 0-2,3 0 0 0,3 0 0 0,5 0 0 3,11 0 0-4,0 0 0 0,10 6 0 2,3-6 0 1,6 4 0-2,10-4 0-1,14 0 0 4,8 0 0-5,6 4 0 4,6-1 0-3,-6 2 0 3,0 2 0-2,-1 0 0 2,-3 3 0-4,3 0 0 4,1 0-6-2,3-3-14 1,3 2 7 0,5-2 9-2,6-2-15 3,3-5 3-2,7 0 3-2,-1 0 4 3,-2 0-1 0,3 0 0 0,0 0 4-2,0 4 1 2,-7 4 1 0,1 7-3 2,-4 4-8-6,2 2 14 4,-1 4 0-1,2 0 1 2,3 4 0-2,4 2 1 1,0 1 0 1,0 11 1-2,0 5-1 0,0 13 0 0,0 12 0 2,0 9 0-2,-1 8-1 0,-2 8 3 0,0 5 0 2,-4 6 0-2,7 6 0-1,-3 2 1 2,3 0-2 0,0 4 1 1,0 3 0-4,0 1 1 4,0 0-1-2,13 5-1 2,2-15 3-2,-3 0 0-1,0-4 1 3,-3 4-3-2,2-4 3-1,0 2-3 3,-2-8 2-1,-2-1-2 0,1-1-2 1,-3 1 2-4,-1 6 0 1,3 0-1 3,-4-7-1-4,-2-11 0 3,-1-6 1 0,0-13 4 1,0-1-5-3,0-5 1 4,0 0-1-4,-15 4 0 4,1-2-1-6,-5-7 1 3,5 10 0 2,-6-10 0-1,5 13-1 0,-2 1 1-2,4-8-1 4,2-1 1-4,4-19 0 1,4-12-1 0,-1-7 3 3,4-3-3-4,0-7 4-1,0-6-3 3,0-2 2 1,0-5-2-1,0-6 1-3,0 2-1 2,0-2 0 2,0 0 0-1,0 0-1 0,0 0-1-2,15 2 0 2,23 1 1 0,13 1 1 1,14-4 0-3,4 0 0 5,13 0-1-6,7 0 0 2,3 0 2 0,-4 0 3 2,3 0 0-1,-4 0-1 0,2 0 5 0,-2 0-3-3,5 0-3 3,-4 0-3-2,6 0 0 4,-2 0 0-4,2 0 0 3,6 0 0-5,6 0 0 5,1 0 0-1,-2 0 0 0,-2 2 0-1,-6 4 0 1,-4 5 0 0,4-6 0 0,4 3 0-3,-4-1 0 3,0-3 0 0,-1-1 0 1,-3-1 0-5,-4-2 0 5,-2 0 0 0,-2 0 0-1,0 0 0-2,1 0 0 3,-4 0 0-2,-6 0 0 2,-6-2 0-5,-3-1 0 3,-7-1 0 2,-2-3 0-2,-3 2 0 1,-3 0 0-1,-9 2 0 2,-4-4 0-2,-8 3 0 1,-7 4 0-2,-3-6 0 3,-4 4 0-2,3 2 0 1,0-4 0-2,2 1 0 2,-2 1 0 0,2 0 0-3,-5-4 0 4,3 6-5-1,-2-6-2 2,-1-5-1-6,3 9-2 3,-4-9 0 1,3 5 1 0,-4 2 6 0,1-3 0-1,-4 4 1 1,-2-2 2 2,-1 0 0-5,-6 5-3 3,2 0 0-2,3-6-4 3,-4 3-2-2,10 1 0 2,-5-1 6-4,6 3-3 6,1-5 2-8,-1 5 0 6,5 0 0-2,-4 0-3 1,2 0 4-2,-5 0-3 3,-2 0 3-2,-1 0 1 1,-7 0 0-1,-3 0 2 0,0 0-2 2,0 0-4-2,0 0-8-1,0 0 5 1,0 0 2 1,0 0 1 1,0 0-1-3,0-11 1 2,5-8-4 0,2-11 2 2,-1-13 6-4,0-7-4 3,1-11 3-2,-2-5 0 3,4-7-2-8,-2-14 1 6,1-8 1 1,2-11 1 0,1 1 1-1,5-1 1-3,-1 8 0 5,-6 1 0-4,6-2 1 3,-2-3 0-4,-6 3-1 4,6 1 1-1,0-3-1-3,-4 9 0 3,3-4 0 1,-4 3 1-1,-1 8-1-2,3 6 0 3,-4 5 1-3,-3 11-1 3,2 3 0-4,-1 3-1 3,1 1 1 0,2 1 1 0,0-2 0-1,-2-3-1 1,1 0 0 0,-3-3 0-1,4-2 0-1,-4-7 0 2,0-5 0 0,2-5 0 1,-2 6 0-4,3-1 1 3,1 3-1 1,-2 4 0-1,2-5 0-3,-4 5-1 4,0-6 2-2,-3-4-2 2,3-5 2-4,-3 0 0 2,0-1-1 2,1 13 0-1,-1 16 0 1,0 11 0-4,0 15 0 5,0 7 0-5,0 1 1 0,0 8-1 3,0-5 0 2,0 1 0-4,0-7 1 3,0-3-1-2,0-9 0 2,-7-1 0-1,-3 3 1-3,2 5-1 5,-2 2 0-4,3 12 0 2,6 8 0-2,-2-1 0 1,3-2 0 1,0 4 0 2,0-1 0-6,-3 7 0 4,-3-2 0 1,5 0 0-2,-2-5 0-1,0 4 0 2,0-2 0-1,3 5 0 2,-4 1 0-3,4 1 0 2,0 0 0-1,-1 0 0 3,-6 0 3-6,-9 0 2 5,-5 0-4-1,-6 0 4 0,-7 0-3-2,-2 0 1 2,-9 0-2 1,-3 0 5-1,-7 0-2-2,1 0 6 2,2 0-6 2,14 0-3-5,5 10 1 1,5-5-2 2,7 0 0 1,5 2 0-2,8 0-3-2,0 2-32 4,-2 1-131 0,10-4-91 0,0-2-79-5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3:18:51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84">
    <iact:property name="dataType"/>
    <iact:actionData xml:id="d0">
      <inkml:trace xmlns:inkml="http://www.w3.org/2003/InkML" xml:id="stk0" contextRef="#ctx0" brushRef="#br0">1838 13038 123 0,'0'0'227'4,"0"0"-112"2,0 0 39 1,0 0-58 2,0 0-31-1,0 0 24-1,0 0-13-1,0 0-8 3,-15 83-13 0,15-83-11-2,0 0-11-1,0 0-5 2,0 0-14 0,0 0-10 1,0 0-1-4,0-23 2 3,0-4 0 2,5-2 0-4,14-1 0 0,-1 1 6 4,3 2 6 0,3 3 2-4,-1 0 5-2,-6 2-6 6,5 2 8-1,-1 1-6-4,0 3-2 2,1-1 2 17,-1 3-1-23,3 1 0-1,0 0 3 7,4-2 0 2,2 5 3 1,2-4-7-6,6 0 2 3,4 4-2 1,8-4-1 2,-2-3 4-6,5 7-5 4,2-5 2 0,7-1-2 16,-1 5-2-19,-5-2-2-5,-1 1 3 0,-2 4-1 7,-1 3-1 3,3 1-4-5,4 4 2 14,9-4-6-12,1-2-2-5,8 4-2-1,2 2 3 7,-1 0 0 0,0 0 1 1,-9 0 5-2,-2 0-1-1,-3 0 1 5,-3 0-2-5,-1 5-2 2,-5 2-2 0,6-3-3 1,-3-1 1-3,7-1 0 2,-2-2-2-2,0 0 0 3,-2 0 1-1,-3 0 0-4,0 0-1 3,-6 0 1 4,-1 0-1-1,-2 3 3-6,-5-3-2 1,4 3 4 6,-3 1-3-2,-1 0 1-2,4 2-2 9,-3-4 1-13,-3 3 0-2,3 1-2 8,-1 0 3-4,-2-1 2 4,3-2-3-2,5 4 3 6,-5-3 1-10,-1 1-5 4,6-2-1 1,-3-3 0 4,6 0 0-10,0 0 0 4,-3 0-1 4,3 0 1-3,2 0 1 2,-6 0-1-5,6 0 1 5,-1-6 1 0,1-1 1-4,1-5-1 3,2-2-2 6,4 1 0-13,-4-1 0 10,-5 1 0-6,0 1 2 4,-8 5-1-3,-3-1 4-1,-3 2-4 3,-5 0 2 6,0 3-2-12,0 1 0 7,-4 0 0-1,-2-2 0-4,-1 2 0 4,4-2 1-1,-2 2-1 3,2-1-1-5,2 1 0 4,-1 0-1 3,3-2 2-6,-2-2-2 6,-2 5 0-10,-7-5 1 4,1 3 0 4,-8 0 0-6,2-1 0 3,-7 4 0 0,-3-7 1 4,1 4 0-3,-2 1-1-5,3-1-1 6,2-2 1-1,4-4 0 3,0-1-4-8,-2-4 3 4,5-8-3 5,6-11-9-6,-1-11 9 1,-4-13 0 2,0-11 3-3,0-3-3-1,-2-1-6 5,-4 12 1-4,-6 14-3 5,-4 17 0-6,-5 20 12 4,5 6 1-3,-5 3-1 1,0 0 4 1,0 0-2 1,0 0-2-6,0 8-4 6,-13 19 4-1,-8 10 7-2,-3-1-2 3,5 3-2-1,4-6-2 7,2-3-1-13,6-2 2 17,3-4 0-15,4-2 0-4,0-3-2 6,0-3 1 1,0 1-2-1,4-4-3 4,29 3 2-2,9 1-3-4,0-3 4 4,8-2 1 1,-2-2-1-3,7-3 1 6,2-4 2-9,7 1 0 7,-1-4-3-5,2 0 1 3,1 0 0 2,5 0 1-7,-8 0 0 7,1 0-1-2,-3 0-3-1,-4 0 3 0,-2 0 0 1,0 0-1-1,0 0 1 3,-1 0 0-3,1 0 1 0,0 0-1 3,0 0-2-4,0 0 1 1,1 0-3-3,-2 0 2 5,5 0 0 0,-4 0 2-1,-5-7-1-4,-2 3 1 5,-3 1 1 1,-4 3 1-7,-6-3-2 5,-1 3 1 0,0 0-1 0,-1 0 1 0,-1 0 0-2,6 0-1 5,-2 0-3-4,-2 0 3-1,-1 0 1 1,-2 0 0 2,0 0 0-1,-5 0 0-1,-2 0-2 0,0 0 1-1,-5 0-4 2,-1 0 2 2,0 0 1-5,-8 0 1 4,2 0 2-3,-11 0 3 3,7 0-1-3,-5 6-2 1,0 5 2 2,-2 2-2-1,4 3-1-1,2 1-1-1,-2 3 0 2,-2-4 0-1,-3 2-1 2,0 2-1-4,0 5-13 6,3-1-14-5,-3 1-36 1,0-5-35 1,0-10-18-1,0-7-45 1,0-3-16-2,0 0-207 4,0 0-370-2</inkml:trace>
    </iact:actionData>
  </iact:action>
  <iact:action type="add" startTime="16524">
    <iact:property name="dataType"/>
    <iact:actionData xml:id="d1">
      <inkml:trace xmlns:inkml="http://www.w3.org/2003/InkML" xml:id="stk1" contextRef="#ctx0" brushRef="#br0">8062 2802 766 0,'0'0'249'2,"0"0"-144"2,0 0-3 4,0 0-8-3,0 0-20 5,0 0 1-4,0 0 4 2,-80 0-5-2,24-8-9 3,-19-4 9-2,-15 0-9 2,-19-2-11-1,-22-2 2-2,-13-4-7 5,-4 1-4-4,-12 1-24 7,1 2-21-14,-3-3 0 11,-5 12 0-7,2-4 0 3,-2 5 0 2,6 4 0-1,-3-1 0-1,8 1 0-1,2-1 0 1,11-2 0 1,1-4 0 2,1 4 0-3,4-3 0-1,-7-1 0 2,6 0 0-1,-2 4 0 4,-3 5 0-8,0 0 0 6,3 0 0-2,-2 0 0 0,5 5 0 2,3 4 0-1,3 0 0-1,8-1 0 3,9-5 0-6,1 3 0 3,7-5 0 2,-6-1 0-2,-3 0 0 2,4 0 0 0,-8 0 0-5,-5 4 0 2,-7 1 0 4,4 3 0-1,2 3 0-2,12-6 0 5,17 1 0-9,13-2 0 3,22 3 0 1,19-5 0 2,18 5 0-4,11-4 0 5,7-3 0-2,6 0 0-3,0 0 0 2,0 0 0 1,-4 0 0 2,-1 1 0-5,-7 2 0 1,-10 0 0 3,-6 6 0-1,1-4 0 1,1 3 0-4,-3-1 0 3,6 0 0 2,-1 0 0-5,2 2 0 4,5-1 0 4,4 1 0-11,0-1 0 6,5 0 0 0,2 5 0-3,2 4 0 3,1 7 0 0,3 12 0 0,0 10 0 3,0 12 0-6,0 13 0 2,0 9 0 1,0 5 0-1,0 1 0 1,3 2 0-2,10 8 0 2,-6 8 0 17,5 5 0-20,3 6 0-4,-1 0 0-1,-2-5 0 7,2-6 0 2,6-12 0-6,-4-7 0 8,2-11 0-1,-7-5 0-6,2-9 0 4,-5-8 0 0,2 0 0 2,-1-1 0-5,-4 1 0 2,3 1 0 3,-3-7 0-7,1-7 0 6,1-4 0-4,-2-5 0 5,-2 3 0 0,4 0 0-6,-5-3 0 2,5-2 0 3,-3-10 0 0,5 1 0-2,-7-3 0 2,3-4 0-4,2-1 0 8,-2-1 0-10,5 0 0 4,6-3 0 2,8 3 0-1,4-3 0 5,7-5 0-10,12-2 0 4,8 0 0-3,4 0 0 5,18 0 0-1,14 0 0-3,19 0 0 3,17 0 0 0,15 0 0 0,8 0 0 0,-1 6 0 0,5 8 0-2,2 5 0 4,0-4 0-5,10 4 0 2,-4-2 0 3,6 3 0-5,7-5 0 4,-9 5 0 0,1-1 0-1,-5-2 0-1,-3-3 0-3,-6-1 0 12,-12-4 0-14,-9-5 0 6,-19 0 0-3,-4-4 0 2,1 0 0 4,-7 0 0-9,1 0 0 7,2 0 0 0,-3 0 0-2,0 0 0-1,-4 0 0 6,2 0 0-7,-4 0 0 4,-2 0 0-3,-5-4 0 3,3 2 0-3,-8 2 0 6,2-2 0-10,-1 2 0 9,-1-4 0-4,0 3 0 0,-4-6 0-3,5 0 0 5,-1-3 0-2,-4 3 0 2,-4-5 0-1,5 7 0 15,-5-3 0-21,-5 0 0-2,-2 2 0 9,-6-3 0-7,-4-1 0 8,-1 3 0-1,-1-3 0-6,-3 6 0 7,0-4 0-2,0-1 0 1,0 1 0-5,-4 2 0 3,-9 3 0 3,-3 1 0-3,-5-1 0-3,-13 0 0 4,-5 1 0 1,-9-2 0-2,1 4 0 0,-5 0 0 0,0 0 0 2,-2-1 0-3,4 1 0 0,-3 0 0 5,3 0 0-5,-5 0 0 4,0 0 0-7,0 0 0 7,1-4 0-3,6-6 0 2,3-12 0-2,0-11 0 2,7-10 0-3,-2-7 0 2,-6-8 0-2,3-7 0 2,-3-12 0 1,1-10 0-3,-2-6 0 2,2-3 0 1,-3 0 0-2,2 2 0 0,-5-2 0 2,3 7 0-4,-7-10 0 11,0 1 0-14,0-3 0 2,0-3 0 6,0 2 0-4,0 5 0 4,0 6 0-5,-3 8 0 1,-5 20 0 10,-1 7 0-13,5 4 0 3,-2 8 0 0,-4 2 0 5,5 5 0-7,-5-1 0 5,1 0 0-2,-3-1 0 1,-1 1 0-2,2-1 0 3,2 3 0-4,-1-2 0 3,-2 3 0 0,6-5 0 2,-2-2 0-4,3 3 0 1,-2 2 0 1,7 11 0 0,-1 12 0-4,1 12 0 7,-6 2-11-4,-2 0-94 0,-9 6-86-1,-7 34-27 3,18-12-162-2,-4 5-565-1</inkml:trace>
    </iact:actionData>
  </iact:action>
  <iact:action type="add" startTime="19256">
    <iact:property name="dataType"/>
    <iact:actionData xml:id="d2">
      <inkml:trace xmlns:inkml="http://www.w3.org/2003/InkML" xml:id="stk2" contextRef="#ctx0" brushRef="#br0">8418 4630 427 0,'0'0'163'2,"0"0"-1"3,0 0-17 3,0 0-41 0,0 0-17-1,0 0-11 0,0 0-10 1,179 11 5 0,-134 8-14-1,7 3 13 1,6 10-22 0,3 3-12 0,9 9-4 0,2 4-5-1,4 0 1 0,1 7-4 1,2 5 2-1,-5 0-1 9,1 7 0-16,-9 0-3 8,-5 0 1 0,-5-1-4 0,-1-4-6 3,-4 1-2-7,-4 0-2 3,-4 6 2 0,-4-2 1 0,1 4-3 1,0 4-4-2,-3 0-2 3,2 9 1-1,1-3-2 4,-1 4-1-10,-2 1 0 6,-3-7 0 0,-5 0 0-1,-1-3 4 1,-1 0-5 0,1-2 2-1,-8-2 3 0,6 1 2 0,-5-4-4 2,-3 3 0-2,-2-5-1 2,-5-2-2-5,-1 4 1 7,-5-3-1-2,1 2 2-5,-2 3-1 3,2 3-1 2,0 3 0-2,1-3 1 1,1-2 0-3,-1-2-1 3,4-5 0 1,3 2 0-2,1-1 1 3,0-1-1-6,-2 1 0 5,4-6 0 0,-3 2 1-4,-3 1 0 2,9 3-1 3,-2 5 0-3,-4-3 0 4,6 4 0-9,-6-1 1 7,2 0-1-1,-4 3 1 0,0 0-1-2,-1-7-1 1,0 2 1 2,-5-6 1-1,-3-5-1-1,-3 2 0 1,0 7 0 4,0-4 0-11,0 2 1 10,0-8 0-7,0-1-1 4,0 4 1-1,0 9-2 3,-9 3 2 0,-2-3-1-4,7-5 0 2,-8 0 0-4,8 1 1 3,-6 7-1 2,5 0 1-2,-2 1-1 3,2-8 0-6,-3-8 1 5,1 3-1 1,-3 12 0-7,4 4 2 5,-1 1-2 1,2-2 0-3,-2-3 0 1,2 0 0 2,3-4 0-2,-6-13 2 7,6-8-2-12,-4-1 0 18,-4 0-1-17,2 9 1-3,-8 5 1 6,3 3-1 5,-1-1 0-7,-1 8 0 3,2 0 0 3,-1 9 0-2,1 4 0-1,2-1 0-3,7-5 0 6,-2-6 0-3,1 0 1 1,0 0-2 2,0-5 1-6,-1-1 0 7,3-1 0-5,3 1 0 1,0 3 1 0,0-2-2 2,0 0 1-4,0-4 0 2,0-4 0 3,0-3 0-6,0-7 0 5,0-4 0-3,0 1-1 3,0 1 2-1,-4-2-1 20,-4 0 0-24,-2 0 0-4,-3-1 0 0,0 0 0 10,6 0 0-8,-3-3 0 6,2-7 0 1,-2-7 0 2,2 3 0-8,2-8 0 4,-4 1 0 3,4 0 0-2,1 0 0-4,-2-3 1 3,0 6-1 0,2-6 0 2,-3 3 0-1,1-4 0 1,0 3 0-4,1-2 0 4,-2 0 0-4,1 0 0 4,1-1-1-2,0-1 1 4,-2 5 0-8,1-2 0 5,4-1 0 3,-3 5 1-3,-5 1-1-3,4-4 0 0,-3 8 0 5,0-5 1-3,5 0-1 0,-5 1 0 1,-3 1 0 1,3 5 0-2,-7 2 0-1,0 3 0 2,-1-1-1 2,-3 3 1-3,0 8 0-2,-3 12 0 3,-2 15 0-1,12 2 0 7,2-1 0-12,0-14 0 7,2-14 0 0,1-13-1-4,-6-8 0 2,8-6 0 3,5-10 1-5,-1-4 0 2,3-5-1-2,0 3-1 7,0-3 2-6,0 2-1 3,-13 3 0-5,-9-5-2 5,-7 0-1-2,-13 0 4 3,3 0-1-6,-11 0 1 5,-2 0-1-1,1 0 0 2,2 0 1-6,1-5-2 3,1 0 1 1,1 0-1 3,6-2-6-6,8 5-3 1,5 0 7 3,4 2 1-1,12 0-2-2,3 0 1 1,5 0-5 0,-3 0-10 2,2-6 8-2,-6-5 9-1,-3-1 1 3,-2 2 1 0,8 5-1 9,-3-1-1-14,7 0 0-4,3 4 2 7,0 2-1-1,0-3 1 1,0 1-3 4,0-1 2-4,0-6 1-1,13-1 0 1,14 3 1 1,4-3 2 0,0 3-2-2,4-3 1 6,-4 2-2-9,-1 3 1 6,-9-1-1-2,-3 4 0 1,-8 2 2-1,-4 0-1 4,-6 0 0-9,0 0 1 12,0 0-2-11,0 0-9 8,-9 0 0-9,-23 2 9 8,-9 9 3-3,-13 1-2 3,-2-1-1-4,-5 1 0 2,10 3 1 0,1-1-1 0,12-1 2-4,5 1-1 4,13-7 0 0,12-1 2 1,8-3 4-5,0-3 19 7,0 12 11-3,6 7 2 4,25 10-11-12,8 4-24 8,1 0 4 0,-7-3 1 0,-6-5-1 1,-6-1-5 1,-8-7-3-6,-7-4-2 4,-2-2 1-1,-4-5-1-1,0-6-16 5,0 0-41-4,0 0-50-3,-23 0-71 6,-16 0-25-4,18 0-35 15,5-11-228-14</inkml:trace>
    </iact:actionData>
  </iact:action>
  <iact:action type="add" startTime="22464">
    <iact:property name="dataType"/>
    <iact:actionData xml:id="d3">
      <inkml:trace xmlns:inkml="http://www.w3.org/2003/InkML" xml:id="stk3" contextRef="#ctx0" brushRef="#br0">1756 16863 50 0,'0'0'600'3,"0"0"-438"5,185 18-23 0,-95-12-35-2,36 0-29 2,42 1-9 0,41-1 5 0,42 5-2-2,33 5 1 2,17 11-7 4,12 9-18-7,0 14-9 1,-3-2-5 3,-5 0 0 0,-20-5-12-3,-30-12-4 1,-23-7-7 0,-41-7 7 1,-30-9-5 2,-32 0-3-4,-46-8 3 0,-32 0-6 3,-27 0-4-2,-22 0 0-1,-2 0-1 3,-36 0 0 3,-70-23-7-8,-59-10 8 1,-58-13 1 5,-51-8-1-5,-46-5 8 5,-51-3-5-6,-25 2-1 5,4 19 6-1,28 14 0 2,45 15-3-6,54 12-1 7,42 0 1-5,47 7-5 3,42 17 0-4,49 1-2 3,43-6 1 0,29-2-1 7,13 2-4-11,3 0-8 4,37 5 5 20,3-5-9-19,-3 3-28-7,-1-10-40 0,-2 0-65 0,-27-5-91 6,7-7-543-8</inkml:trace>
    </iact:actionData>
  </iact:action>
  <iact:action type="add" startTime="30065">
    <iact:property name="dataType"/>
    <iact:actionData xml:id="d4">
      <inkml:trace xmlns:inkml="http://www.w3.org/2003/InkML" xml:id="stk4" contextRef="#ctx0" brushRef="#br0">18880 12264 405 0,'0'0'168'3,"0"0"-20"0,188 0-9 4,-99 0-53 2,17 4-20-3,19 0-13 2,16 0-21 1,10-1-5 0,-6-3-2-3,-8 0-14 4,-15 0 8 7,-10 0-8-14,-14 0 6 2,-19 0-5 17,-22 0 7-19,-23 0-6 9,-18-3 2-10,-11 3-6 1,-5-4-8 9,0 1-1-8,-52 2-8 6,-32-5 8-7,-32 1 2 12,-15-4 1-13,-16 3 0 5,-4 4 0-7,5-1-3 34,5 3 1-30,23 0-1-3,30 0-2 0,24 0 2 1,25 3 0 8,17 2 3-9,14-2-2 8,8-1 10 5,10 1 14-8,65 6 31-5,35 1-56 11,26 1 3-4,-6-2 0 3,-18 2-3-10,-25-1 0 4,-38-1 7 17,-19 0 6-14,-24-4 29-7,-6 7-15 1,-16 3-4 5,-53 1-22 0,-32 1 4 1,-18-15-3 16,-2-2-2-15,4 0 0-7,18-2-4-1,6-15 4 0,22 3-1 5,16 7-1 9,17 4-1-14,21 3-28 7,12 0-29-4,5 0-22 10,0 0-29-11,15 0-28 1,15 0-435 10</inkml:trace>
    </iact:actionData>
  </iact:action>
  <iact:action type="add" startTime="36157">
    <iact:property name="dataType"/>
    <iact:actionData xml:id="d5">
      <inkml:trace xmlns:inkml="http://www.w3.org/2003/InkML" xml:id="stk5" contextRef="#ctx0" brushRef="#br0">24495 13239 8 0,'0'0'73'5,"0"0"-5"7,0 0 10-6,0 0-1-3,0 0-4 5,0 0 17 0,0 0-4-2,0 0-6 3,0 10 2-1,0-10-10 0,0 0-10-2,0 0-10 3,0 0-5-2,0 0 2 2,0 3-5-4,0-3-2 3,0 0-13 0,0 0-13 3,0 0-2-5,0 0-5 1,0-3-6-1,0-19 19 9,0-2-2-15,10-2-11 12,-4 5 2-7,2-4-1 1,1 1-2 2,1-2 2 1,2-1 3-2,1 4 0 1,-2 0-4-4,2 4-2 7,-5 0 1-4,0 3 4 10,3-3 2-11,-1 2 7-5,4-2-2 9,4 6 0 2,-5-3-3-5,2 1 2-7,-3 3 3 8,3 0-2 0,6 1 0 8,5-2-4-10,0-4 1-6,6 3-3 9,0-3-4-4,3 2 4 7,3-1 1-9,-1 4 7 7,5-3-2-6,1 8 1 4,9-5-3 16,3 4-2-18,3 0-2-6,-1 0-1 0,-3 3-2 8,-2 0 1-1,-4 1-1 4,-1 2 0-7,1 2-2 7,4 0 0-7,6 0-2 2,0 0-1 8,2 0 2-10,-1 0 2 8,9 0-4-10,0 0 0 9,-2 0 5-8,2 0-3 6,-5 0-2 15,-2 0 2-16,-3 2-1-7,-2 3-4 2,-2-1 7-1,-3-2-4 4,4 1-5 4,0 0 4-5,0-3-3 2,4 0 0 5,0 0 1-7,3 0-1 2,3 0 0 2,0 0-1-3,-4 0 0 0,-9 0-1 4,-6 0 1-5,1-6 0 4,-1 4 0-1,-2-3 1 2,3 1 0-5,-1 2 0 10,-2-1 0-15,2-2-1 8,1 3 1-1,1-5-1 0,-2 2 0 1,2 0 0-1,2-1 0 18,-7-2 0-18,11 0 1-7,-6 1-1 4,7 3 0 0,0-4 0 6,3-1 3-6,1 1 0 10,0 0 1-9,-1-1-4-4,-4 1 1 8,1 2 2 0,-3-1-3-4,-1-3 2 2,2 3 0 4,2-1-1-3,0 4 1-2,5-3-1-2,-5 2-1 5,2 2 2 6,4 1-1-13,-6-4 0 6,6 0 0-3,-3 4-1 11,-8-2 0-14,1 2 1 8,-2 0 1-6,1-2-1 19,-2 4 0-16,-3 0 0-7,1 0-1 0,-3 0 1 13,-1 0-1-11,-2 0 0 6,-1 0 0-2,1 0 0 2,-4 0-3 0,-2 0 3-4,0 0-1 13,-6 0 1-13,0 0 0-1,3 0-1 4,0 0 1 10,-1 0 0-13,-5 0 0-4,2-3-1 8,-7-1 1 4,3-2 0-7,-8 0 0 3,2 1 0 1,0-1-1-3,-2-1 1 1,2-5-2 1,2-4 1 0,6-6-1 0,-1-6-1 6,0-8-5-8,4-7 0-5,-1-3 5 7,-4-3 0-1,5-3-3 1,-6-1 4-1,-2 10-5 1,-3 5 1 4,-3 8 3-10,-5 11-4 10,0 5 6-7,-1 4-4 7,-3 3 3-10,-2 2-3 7,-3 3-1-4,0 2 1 4,1-3 0-5,-1 3 3 7,5 0 1-4,-5 0 1 6,0 0 0-13,0 0-1 8,0 0 1-1,0 0 0 4,0 0-2-5,0 0-1 1,0 0 3 2,0 0 0 4,0 0 2-13,0 13 1 10,0 15-3-1,7 1 0-6,-4 2 0 7,2-4 1-5,1-3 1 4,4 0-2 8,2-1 0-12,0-1-1-5,3-3 0 10,1-3 1-4,-2-1 0 0,8-2 0 5,4 1-2-7,6-4 2 3,1 4-1 4,3-1 0-6,0-1 1 4,2-7-2 5,1 1 1-12,1-4-1 4,2-2 2 4,-3 0 0-5,4 0 0 2,-1 0 1 0,3 0-1 18,2 0 1-21,-2 0 0-4,4 0-1 0,-4 0 2 11,1 0-2-5,0 0 1 2,-4 0-1 0,-2 0 0-4,-2 0 1 6,1 0 0-1,-3 0 1-6,-7 0 0 7,2 3-1 4,3-3 0-14,-1 3 0 8,3-1 0 0,-5-2-1-2,3 0 1 0,-1 0 0 10,-1 0-1-14,9 0 0 13,-2 0 0-13,4 0 0 9,-2 0 1-8,4 0 1 13,-3 0-2-12,0 0 0-4,1 0-1 12,9 0 1-9,-3 0-2 7,2 0 2-5,-6 0 0 6,-5 0 0-7,-1 0-1 5,1 0 1 0,-1 0 0-5,-4 0 0 4,4 0-1 2,-10 0 1-6,-2 0 0 12,1 0 1-13,-2 0-1 3,2 0 1 0,4 7 0 4,-2-2-1-3,4 1 0 3,-5 2 0-7,5-3 0 4,-6 2 0 1,-1 1 1 1,1-1-1-3,-4-2 1 5,-3 4-1-6,1-4 0 7,-3 4 0-9,4-4 0 6,-5 0 0-2,3 2 1-2,-2-4-1 4,2 6 0 0,0-4 0 4,-3 5 2-10,1-3-2 2,-7-2 0 3,0 0 0 0,0 1 0-4,-2 2 0 7,-1-3 1-4,3 5-1 1,-5-3 1-2,5 5-1 2,-1-1 0-1,-1-1 0 0,-2 4 1-1,2 1-1 1,-1 1 0 2,-1-3 1 0,5-2 0-4,-7-1-1 7,2-1 0-6,-1 1 0 10,2 0 0-10,-2-3 0-5,-2-1 0 5,2-2 0 0,-1 5-3 2,0 5 1-1,-4-1-11 2,4 4-3-1,1-1-32 0,-4 1-45-1,-3-7 2 1,3 2-32 0,-3-5-18-4,0-7-4 4,0 0-123 2,0 0-245-2</inkml:trace>
    </iact:actionData>
  </iact:action>
  <iact:action type="add" startTime="39518">
    <iact:property name="dataType"/>
    <iact:actionData xml:id="d6">
      <inkml:trace xmlns:inkml="http://www.w3.org/2003/InkML" xml:id="stk6" contextRef="#ctx0" brushRef="#br0">31594 3097 308 0,'0'0'162'2,"0"0"-128"6,0 0 130 2,0 0-50-3,0 0-45 0,0 0-4-2,0 0 20 4,-68-37-8-2,25 28-21-1,-12 1-4 2,-14 2-7 0,-12 5-9 0,-6-8 5-1,-13 0-1 1,-6-4-18-1,-7-1 17 2,-6 0-2 9,1 1 3-14,2 0-19-4,3-2-8 9,-1 1 31 1,10 6-28-5,-3 3-7 1,5 1 23 5,1 4-21-5,-12-4 6 1,-9-2 9-1,-12 1-12 4,-5-3 7-5,-5 0-3 4,1 0-12 1,-5 1 1 0,-4-1 15-7,3 0-10 3,2-3-7 1,14 4 13 4,8-2-11-7,6 2 3 5,8-3 1-2,1 5-2 0,7 0 2 4,-7-2-7-4,3 5 1-1,-3 0 2 1,-2 2 5 3,4 0-7-7,-2 0 0 6,2 0 2 0,5 0 1 5,-2 0-8-12,-2 0 1 5,6 0 4 1,1 0 2-3,-1 0-6 2,-1 2 4 2,-5 4 1-1,7-3 0-2,2 0-1 5,7-1-5-5,6-2 2 3,3 3-1-7,1-3-1 7,-7 0-1 2,5 0 1-3,-9 0 3-5,5 0-3 5,5 0 0 3,-1 0 0-6,7 0 2 1,2 0-2 1,5 0 4 3,0 0-3-1,-4 0 0-3,2 0 0 2,8 0 1-1,5 2-2 3,11 1 0-7,15-3-2 6,9 0-3-3,15 3 0 4,5-3 1-3,-1 0-3 4,4 0 2-6,-2 4 5 3,0-4 2 1,-1 7-1-7,3 9-1 7,0 9 5-1,0 13 1 0,0 8-3 0,0 6 0 5,0 11 1-13,11 4-3 11,5 6-1-5,2 1 0 0,-1 6 1 2,-2 3-1 2,1 3 0-6,-1 10-1 5,-2 0 2 3,0-1-1-7,-3-2 0 5,5-2 0-7,-5-4 1 5,0 2-1 10,1-5 0-13,-7-5 0-4,5-2 0 6,-6-3 0-1,-1-4 0 4,3 2 0-4,0-12 1 23,-2-12-1-21,0-12 1-4,-3 0 0-1,1-2-1-1,-1 1-1 5,0 0 0-7,0 0 1 10,0 2-2-6,0-8 2 5,0-1 0-3,0-4 1 2,0-10-1 4,0-6 1-9,0-3-1 2,0-5 0 7,5 0 0-9,-1 0-3 7,3 4 2-1,10-1 0-1,4 4 1-3,9 5 1 2,1-8-1 3,7 6 0-5,5-5 0 3,12 0 0-1,12 0 0 3,9-3 0-3,16 5 0 7,5-5 0-7,10 6 0-6,7-2 1 5,9-3 1-1,5 2-1 8,18-2 0-10,9-1 4 5,6 1-3 0,-1 0 9 8,-4 1 3-14,-4 0-5 12,-10 1-3-9,-10 2 1-5,-11 0-6 7,-8-1 1 4,-8-1 1-4,8-3-3 10,-1-2 4-14,5 0-1-3,1 0 1 9,6 0-4-2,2 0 3 2,-2 0 0-1,0 0-3-4,-5 0 4 3,-9 0-2 16,0 0-1-19,-7 0 2-4,0 0-3 12,-9 4 1-10,3-2 0 6,1 2 2 2,2-2 0-7,10-2-3 12,-4 0 0-13,-6 0 0 14,-9 2-5-12,-9-2 2-4,-7 0 3 7,0 3-1 12,-2 1 0-14,3-2-1-5,-1 1 2 17,8 2 1-14,-4 4-1-3,0-1 0 9,-3 0-1 4,-4 5 1-10,2-5 0 7,-4 4 1-6,2-5 0 6,1 3-1 12,1-3 0-18,2-1-1-3,-7 0 0-1,4-2 1 8,-1 2 0 6,3-1 1-11,-6 1-1 5,2-6-1 0,-8 0 1-5,1 0 0 5,-8 0-1 1,-1 0 1-1,-4 0-1 5,-5 0 0-11,1 0 0 5,-1 0 0 1,-2 0 0-1,7 0 0 1,-7 0 0 0,-2 0 1 4,-3 0-2-9,0-2-2 6,-6-7 1-5,3 1 1 6,-7 0 1-7,4-1-1 8,-11 1 0-2,-2 2 1-3,-4 1 0 0,-5 3 1 1,-3 2 0 3,-3-3-1-5,-3 3-1 4,-2 0 0-2,0 0-3 0,0 0-2 0,0 0 0 3,0 0-1-3,0 0 0 0,0-3 0 2,0-11 1-5,0-7 0 7,0-13 6-4,0-9-1 1,0-10 2-3,0 0 0 4,0 0 0-2,0-2 1 6,0 4-1-11,0-8 0 4,0-8 0 3,0-10-1-1,0-10 2-1,0-14-1-1,0-6 0 4,0-2 0 7,0-3 0-14,0 4 0-3,0-1 0 9,-7-4 1-2,-5 0-2-1,0 5 1 2,-6 10 0 2,1 7 0-2,-1 12 1-4,1 3-1 5,1 2 3 0,4 10-3 0,5 8-2-5,-3 3 2 5,4 13 0-3,0 7 2 2,4 8-1 2,2 8-1-5,0 7 0 5,-3 1-3-4,3 4 3 0,0-4 0 1,0 1 2 1,0-1-2-3,0-3 0 4,0 4-2 7,0 5 2-13,0-1 0 0,0 4 0 6,-4 0 0 0,-8 0 0-3,-16 0 0 1,-19 0 1 0,-9 0 0 4,-20 0-1-4,-3 17-2 2,0 0 2-6,1-1 0 6,13-5-1 0,5 1 2 4,10-2-3-11,5-1 3 6,9 2-2 0,2 1 0 3,4 5-26-8,-4 0-82 4,1-1-44 7,-7-3-33-12,32-13-99 7,0 4-378-5</inkml:trace>
    </iact:actionData>
  </iact:action>
  <iact:action type="add" startTime="42932">
    <iact:property name="dataType"/>
    <iact:actionData xml:id="d7">
      <inkml:trace xmlns:inkml="http://www.w3.org/2003/InkML" xml:id="stk7" contextRef="#ctx0" brushRef="#br0">32216 4654 37 0,'0'0'216'2,"0"0"-113"5,0 0 22 1,0 0-30-1,0 0-22 0,0 0-18 2,0 0-5-2,0 0-2-1,0 0 8 3,6 0 0-1,-1 0-3 0,5 0-12-2,2 9-2 3,4 12-5-1,1 4-3-1,-1 0-4-1,2 2-2 2,-1 3 13 3,3 5-17-6,1 7-3 1,-3 2 1 3,4 0 1 9,-1 7 8-17,0 6-4 5,0 6-4 4,-1 6-7-7,2 0 12 6,-2-1-10 0,3-1-3-5,-5 2 4 6,0 4-8-4,1-4 1 4,2 8-2-6,3-2 10 5,1 1-9 0,-1 3 7 0,3 6-7 3,-2 2-4-11,-4-2 2 7,3 0-1-3,-7-3 2 2,6 3-5 2,-8 3-1 3,2-4 0-9,-3 5 2 4,1-8-2 1,-1 1 2 2,3 2 1-7,-3-1-2 7,4-1 1-2,-2 5-1 1,-1 1 2-5,-1-3 2 3,-1-1-1 2,-3-5 9-1,-3-4-7 0,6-5-4-2,-1-1 0 7,1 1 0-11,1-3 1 6,2-2-3 1,-2-2 1 5,3-1 11-13,-2 0-8 6,1-5-4 1,-1-1 1 1,-4-10-1-5,-1-12 0 2,0 2 0 5,6 2-1-6,-4-2 1 4,2 0-1-3,-1 2 0 3,-2-2 0 2,-2 5 0-8,-3-3 0 7,3 3 0-4,-2 0 1 1,5 2-1 2,-4 7 0-5,5 4 0 5,2-2 0-2,-3 1 0 4,3-16 1-8,-9-2-1 7,1-6 0-1,-1-2 0-1,-1 1 0-4,2 1 0 3,-1 7 1 3,-3 0-2-1,2 3 3-6,2-1-4 5,-1 8 3 1,7 9-1 1,-5 5 0-6,5 0 1 3,-5-5-1 2,2-12 0-2,-4 1 0 3,-1 2 2-6,3 1-2 4,-3 1 0 1,-2-2 1-1,0-3-1-2,-3 3 1 2,0 14 0 0,0 9-1 0,0-1 1-4,3 4-1 7,-2-14 5-3,5-8-3-2,-3-2-2 1,-1-2 0 3,0 6 1-4,2 3 0-1,-1 1-1 4,1 5 1 0,-4-3-1-1,3-2-1-3,-3-8 1 3,0 1 2-1,1 3-2 2,-1 8 1-1,0 8-1-1,4 4 2 1,-1-1-1 4,0 0 0-10,4 8 2 4,-1 0 2 4,-3 1-4 3,2-9 0-12,0-13 4 7,-5-7 1 0,0 7-3-1,0-2 0-1,0 0-1 3,0-5-1-1,0 1 2 1,0 4-1-6,0-4 0 6,0 5 1-2,0 11-2 1,0 6-1 3,0 6 0 3,-9-8 1-12,5-13-1 8,-6-13 1-8,4 0-1 5,-2 10 0 3,-2-2 0-6,4 4 0 11,-5-1 0-13,4-4 0 6,0-2 1 0,-2 2 0-4,1-5 0 5,-3 4 1 0,4-2-2-3,-3-1 1 3,0 0 0-4,1 3 1 5,4-3-2-4,-1 3 2 1,3 3 0 1,-4-4 0-2,5 4 0 3,2-2-1 2,0-7 0-8,0 1 0 5,0-4 0 0,-3-4 0 1,0-1 0-5,-3-6-1 5,-1-1 0-1,2-3 0 6,-1-8 0-12,-1-3 0 5,4-3 0 1,-3 1-1 0,-4-2 1-4,2 3 1 4,-6-3-1 1,4 4-1-3,-8 0 0 4,-1 3 1-3,-5-4 0 5,-1-1 0-12,0 6 0 10,-1-8 1-2,-5 1-2 1,2-5 0-5,-9 3 0 3,2-4 1 2,-3-1 0-2,2 0 1 4,0-4-1-8,6 3 0 7,2-6 0-5,3 1-1 3,7 1 1 0,3-2 0 0,3 0 0 1,6 0 0-2,3 0 0-1,0 0 0 1,0 0-1 2,2 0-1-2,-1 0 2 1,-2 0 0-1,1 0-1 0,1 0 0-1,-3 0 1 1,6 0-1 4,0 0 0-4,0 0 0 0,0 0 0 0,0-7 1 1,0-9 0-1,0-3 0-1,9 3 0 2,0 5 0 0,-4 5 1 0,-1 6-1-2,-4 0 0 5,4 0 0-4,-4 0 0 2,0 0 1-6,0 0-2 5,0 0 1 2,0 0-1 1,0 0 0-10,-4 0-1 8,-10 0 2 0,-3 0 0-3,6 3 1 0,-1 7-1 1,0-2 0 2,3 0 0-1,2-1 0 0,1-6 0-1,1 3 0-1,-5 1 0 5,0 1-1-8,2-2 1 10,1 0 1-6,2-1 0 0,-3-3-1-3,8 0 0 3,0 0-1 4,0 0 1-6,0 0 0 7,0 0 0-9,0 0 0 7,4 0 0-2,20 0 0-3,14 0-1 5,2-7 1-4,3-8 0 2,7 1 0-2,-11 0-1 1,-5 4 1 2,-13 3 0-1,-5 5 1-2,-11 1-1 3,-3 1 1-3,-2 0-1 4,0 0-1-7,0 0 1 6,0 0 0-2,0 0 0 3,0 0 0-5,-7 0 0 3,-24 13 0 1,-9 10 1 0,1 0-1-3,-1-2 0 0,1 2 0 9,9-4 1-12,2-3 0 10,7-2-1-11,2-7 1 10,8 3-3-11,8-5 2 8,-1-3 0-3,4-2 1 0,0 0 0 9,0 2-1-14,0-2 3 5,0 0-2 3,0 0 0-1,0 4 0-1,0-4 1 0,0 0-2 1,0 0 2 0,0 0-2 1,0 0 0-5,0 0 0 5,0 0 0-1,0 0 0 1,0 0 0-3,-4 0 0 3,4 0 0-1,0 0 0-4,0 0 0 7,0 0 0-2,0 0-1-3,-2 0-1-2,2 3 2 4,0-3-2 0,0 0 2 0,0 0 0-2,0 0 0 1,0 0 1 4,0 0-1-3,0 0-1-4,0 0 1 4,0 0-1 1,0 0 0-2,0 0 0 0,0 0 0 1,0 0 0-1,0 0 0 1,0 0 0-1,0 0 1 4,0 0 0-7,0 0-1 6,0 0 2-7,0 0-1 7,0 0 0-1,0 0 1 0,0 0-1-3,0 0-1-2,0-19 1 5,22-11 0 1,0 0 0-2,8-9 0-5,-1 0 0 7,5-1 0 0,-4 0 0-7,1 13 0 8,-3-2 0 4,-7 10 1-11,-2 8 0-3,-10 5-1 10,3 4 1-7,-7 0 0 5,1-2-1-4,-2 4 0 3,-2 0 1 3,2 0 0-7,-4 0-1 4,0 0-1-2,0 0 1 5,0 0 0-6,0 0 0 2,0 0 0 2,0 0 0-1,0 0 1-1,-16 6-1 4,-5 8 0-2,-3-1 0-5,-3 6 0 4,-1 2 0-2,-6 6 0 0,-2 2 1 5,3 4-1 1,-1-7 0-10,9 1 1 11,5-10-1-11,8-5 0 10,6-7 0-10,2-3-1 9,1 2 1-7,3-4 0 4,-3 3 0-4,3-3 1 4,0 0-1 3,0 0 1-3,0 0 0-5,0 0 0 5,0 0 2 3,0 0 1-5,20 3 1 0,15-1-4 2,2 6 6 2,1 1 4 0,6-1 5-4,-6 3 6 5,0 1-4-9,-4 0 4 13,-5 2 11-14,-1 2-14 7,-4-5-8-2,-5-2-3 3,-4-2-4-4,-10-4 0 3,-1 0-4 1,-1-3 0-2,-3 4 0-2,0-4-1 4,0 1-4-2,0-1-25 1,0 0-62-2,0 0-33 3,-7 0-25-1,-16-13-68 1,7-1-16-4,7 7-402 5</inkml:trace>
    </iact:actionData>
  </iact:action>
  <iact:action type="add" startTime="47656">
    <iact:property name="dataType"/>
    <iact:actionData xml:id="d8">
      <inkml:trace xmlns:inkml="http://www.w3.org/2003/InkML" xml:id="stk8" contextRef="#ctx0" brushRef="#br0">23789 17185 132 0,'0'0'597'6,"159"-24"-399"-3,-57 10-8 6,33-2-60-2,31-4-25 3,36-2-1-5,29 3-27 2,37 0 1 2,36 3-12 7,30 0-19-14,7 2-21 5,-12 11 9-2,-24 3-4 6,-23 0 1-7,-24 0-20 5,-17 8-5-2,-20 9 1 2,-20-9 0-4,-28-5-5 2,-29-1-1 1,-27-2 0 0,-29 0 0 2,-33 0-2-5,-22 3 0 2,-20 0 0 1,-13-3-43 0,0 0-43-2,0 0-60 3,-52 0-51-1,10 0-30 1,-11 0-151-3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1T03:20:39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1">
    <iact:property name="dataType"/>
    <iact:actionData xml:id="d0">
      <inkml:trace xmlns:inkml="http://www.w3.org/2003/InkML" xml:id="stk0" contextRef="#ctx0" brushRef="#br0">5258 11839 683 0,'0'0'205'5,"0"0"-60"-2,0 0-13 3,0 0-41 1,0 0-22-1,174 0 11 1,-125 0-4 3,11 0-5-4,10 0-3 1,15 0-9 0,2 7-2 2,18 9-2-1,7 1-10 3,14-1-17-4,28-2-7-2,19-7-1 19,20-7-4-22,12 0-3 5,12 0 0-7,-1 0 0 14,-7-17 1-13,-5-12-2 13,-16-4-6-14,-16 6-6 9,-18 6 2-2,-23 4 5 3,-23 12-1 11,-19 5 1-16,-24 0 0-5,-14 0-2 1,-15 0-4 11,-14 0-1-5,-11 0-22-4,-8 0-40 8,-3 0-54 8,0 0-68-17,0 0-93 10,0 0-68-8</inkml:trace>
    </iact:actionData>
  </iact:action>
  <iact:action type="add" startTime="3029">
    <iact:property name="dataType"/>
    <iact:actionData xml:id="d1">
      <inkml:trace xmlns:inkml="http://www.w3.org/2003/InkML" xml:id="stk1" contextRef="#ctx0" brushRef="#br0">19084 11983 579 0,'0'0'304'8,"0"0"-102"-6,0 0-19 4,0 0-31 2,172 8-13-3,-95-8-24 7,25-8-22-5,27-20-21-1,22-1-17 0,17 3-10 2,6 5-14 2,-2 12-7-2,-2 9-6 0,-14 0-10 16,-25 0-3-20,-24 0-5 1,-32 3-1-1,-30 3-52-3,-23-3-71 4,-22-3-82 19,0 0-128-23,-24 5-387 0</inkml:trace>
    </iact:actionData>
  </iact:action>
  <iact:action type="add" startTime="4006">
    <iact:property name="dataType"/>
    <iact:actionData xml:id="d2">
      <inkml:trace xmlns:inkml="http://www.w3.org/2003/InkML" xml:id="stk2" contextRef="#ctx0" brushRef="#br0">27950 11978 662 0,'0'0'310'2,"0"0"-145"2,0 0-32 3,0 0-37-1,0 0-13 3,191 0-12-1,-120 0 2-2,8 0 6 2,14 0-1 0,17 0-12 7,8 0-5-10,7 0-12 3,11 0-11 5,10 1-4-12,13 16-5 14,9-1-9 6,-2-7-20-19,2-6 0-1,1-3 0 4,5 0 0-4,1 0 0 15,10 0 0-13,6 5 0-2,7 4 0 8,5-4 0 2,-7-2 0-6,-6-3 0 17,-13 0 0-20,-17 0 0-1,-13 0 0 9,-31-15 0-10,-26 5 0 11,-19 1 0-5,-26 4 0 9,-17 0 0-8,-14 1 0-6,-14 2 0 8,0-6-140-5,-52-1-107 12,1 9 13-15,-24 0-98 19</inkml:trace>
    </iact:actionData>
  </iact:action>
  <iact:action type="add" startTime="6811">
    <iact:property name="dataType"/>
    <iact:actionData xml:id="d3">
      <inkml:trace xmlns:inkml="http://www.w3.org/2003/InkML" xml:id="stk3" contextRef="#ctx0" brushRef="#br0">17332 18271 537 0,'0'0'197'3,"0"0"-57"-3,0 0-28 8,0 0-14 1,0 0 6-5,0 0-19 5,0 0 7 0,107 17 0-1,-56-17-24 2,11 0-2-4,17 0-9 6,18 0-8-9,24 0-1 5,19-6-10 2,18-2-7-7,13 3-3 15,13-7 0-9,5 2-5-6,3 3-5 17,-4 6-8-18,-8 1 2 0,-13 0-4-2,-15 0-4 8,-14 0-2 2,-5 0-2-7,-5 1-1 14,8-1-3-16,5 0 3 5,1 0 1 0,-1 0 0 12,0 0 0-12,-10 0 0-6,-6 0 0 8,-3 0 0-1,0 0 0 1,-1 0-1 6,0 0 0-10,2 0 1 7,-6 0-2-11,6-7 2 13,-8-13 0-6,-12 11 0 5,-20-8 0-9,-12 8-3 11,-15-2 3-11,-13 5-4 7,-7 5 3-9,-7-5 0 10,-1 6-1-9,-8-6 1 23,-13 6 0-19,-3 0 1-6,-4 0 0 0,0 0 1 14,0 0-1-13,0 0 3 9,-31 0-2-5,-26 19-1 7,-31 3 0-7,-18-3 3 16,-27-6 0-15,-23-1 0-6,-31-6-2 1,-16-6 1 14,-20 0 2-10,-8 0 0-4,1-11 6 30,2-13-2-24,6 4 2-7,9-4 0 0,7-4 1 1,2 4-4 31,6-2-3-21,7 2-4-10,6 2 0 1,7 0-1-1,12 3 0 2,4 2 1 6,20 10 0-9,10 7 0 8,18 0 1-3,9 0-1 10,15 2 0-11,14 15 1 3,12 2 1-3,12-3-4 23,16-3 3-24,9-1-1-2,11-4 0-1,6-3 0 10,5 1 0-6,5-6-1 12,0 0 1-13,0 0-1 4,0 5-4-1,25-5 5 5,29 5-2-7,29-2 2 11,31-3-1-4,38 0 1-8,37 4 0 8,30-2 1-11,12 8 1 8,12 0 0 4,4-1 3-10,-5 8-1 20,2-3-1-15,-4-1-2-7,-6-1-1 1,-2-7 1 15,-4-5 0-12,-4 0 4-4,-11 0-2 16,-21-13 3-14,-21-4-4 4,-32 3 2 0,-26 4-2 3,-10 1 3 3,-18 4-5-10,-15 3 0 4,-15 2 0 4,-25 0 0-5,-13 0 0 5,-13 0 0-3,-4 0 0 3,0 0 0 0,0 0 0-5,-51 2 0 1,-56 28 0 8,-48 0 0-7,-51-6 0-5,-48-5 0 2,-39-19 0 5,-33 0 0 4,0 0 0-11,2-16 0 11,4-3 0-9,16 1 0 1,18 12 0 2,18 0 0 8,31 6 0-12,24 0 0 9,26 0 0-12,24 6 0 9,29 5 0-2,29-3 0-1,19 3 0 15,31-6 0-17,25 0 0-4,22-5 0 10,8 0 0-6,0 0 0 10,8 0-13-14,20 10-113 11,-1 6-95-5,-9-3-151 7,-11 1-319-9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2:59:07.67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388">
    <iact:property name="dataType"/>
    <iact:actionData xml:id="d0">
      <inkml:trace xmlns:inkml="http://www.w3.org/2003/InkML" xml:id="stk0" contextRef="#ctx0" brushRef="#br0">8566 707 227 0,'0'0'147'4,"0"0"-16"4,0 0 24 0,0 0-27 0,0 0 29-2,0 0-52 2,0 0-7 0,-161-2-2 0,119 2-9-2,-16 0-18 2,-3 0 1 0,-9 0-14 0,-2 0-12-1,-11 4-3 0,1 11-4 1,-15 7 7 0,-9 8-4-2,-17 9-4 4,2 5 3 2,-3-2-15-7,-2 8-11 4,8-4-4-4,2-2-5 1,7 4 5 2,12 2 1-1,11 3-2-1,17 1-3 3,8-2 13-2,6 3-3 0,10-1 1 4,1 1-1-5,4 0-7 3,8-7 6-2,4 11-6-3,6 1 0 7,5 5 6-4,3 5 3-2,7-3-14 3,7-2 9 0,0 2-2 0,12 1-10 0,31 6 0-1,20 0 0 0,19-1 0 2,15 1 0-1,19-6 0-2,12 4 0 7,6-6 0-9,6-6 0 4,5 0 0-4,5-8 0 4,-5-2 0 0,-4-10 0 0,-21-7 0-2,10-3 0 4,-1-11 0-4,10-5 0 0,14-8 0 2,0-6 0-1,-1 0 0 5,-4-4 0-5,-7-17 0 6,-8 0 0-12,-8-2 0 7,-9 0 0-3,-8 0 0 1,-3-4 0 3,-4-4 0 3,1-1 0-6,-2-11 0-1,-3 4 0 2,-8-3 0 3,-7-4 0-3,-13 2 0-2,-5-6 0 6,-5-7 0-6,2-6 0 6,-6-11 0-7,-2-8 0 3,-3-5 0 2,-12-6 0-4,-12-5-5 3,-6-11-1 0,-13-16 3 1,-7-4-4-4,0 1 3 3,-22 6-3-1,-14 7 2 5,-16 14-9-3,-11 7 2-6,-22 7 3 5,-16 4-3-1,-26 15 6 0,-17 10-5 0,-20 16-6 3,-9 3-25-4,-12 12-27 3,-4 10-76-5,3 17-59 5,135 3-123-2,11 38-739 2</inkml:trace>
    </iact:actionData>
  </iact:action>
  <iact:action type="add" startTime="7811">
    <iact:property name="dataType"/>
    <iact:actionData xml:id="d1">
      <inkml:trace xmlns:inkml="http://www.w3.org/2003/InkML" xml:id="stk1" contextRef="#ctx0" brushRef="#br0">6258 2961 462 0,'0'0'198'7,"0"0"3"1,0 0-37-1,0 0-55 0,24-145-18 2,-24 128-19-2,0 0-5-1,-2 7-25 2,-25 5 14 0,-7 5-3 0,-6 0-10-2,-2 0-13 4,1 13-4-4,2 20-8 3,9 9 0-4,9 4-5 3,10 6 0 0,5 5 3 0,6-4-1-1,0-7-3 2,11-10-9-2,16-15-3 2,7-9-1-2,0-12 1-1,3 0-4 4,-2-9 1-4,-1-25-2 0,-3-4 1 2,-7 1 3 1,-5 1-1-2,-2 13 1-1,-8 6 0 3,-2 5 1-2,-4 10 1 1,-3 2 0-3,0 0-1 3,0 0 2 0,0 0-1 0,0 0 1-1,0 0-1 2,0 0-1 0,0 0 1-3,5 21 18 1,-3 35 2-1,2 28-15 5,-4 20-4-5,0 5 6 0,0 9 2 2,0-5 4 0,-18-10 5 0,-4-7-2-2,-4-14-3 3,-1-20-4 4,-4-12-3-10,4-17-6 5,-7-10-1 0,7-14-2-4,-1-6-22 5,7-3-53-4,5 0-49 5,11-8-40 1,5-12-48-6,0 2-59-1</inkml:trace>
    </iact:actionData>
  </iact:action>
  <iact:action type="add" startTime="8562">
    <iact:property name="dataType"/>
    <iact:actionData xml:id="d2">
      <inkml:trace xmlns:inkml="http://www.w3.org/2003/InkML" xml:id="stk2" contextRef="#ctx0" brushRef="#br0">6569 3106 393 0,'0'0'230'6,"0"0"-13"2,0 0-53-1,0 0-59 0,0 0-19 2,0 0-27-2,27 41 3-1,-20-3-1 2,4 6 1 0,4 6-4 0,7 5-13-2,-1 1 5 3,4 0-22-2,-1-4 3 2,3-6-21-4,4-13-5 3,-4-9-5 0,1-14 0 0,-1-3-23 0,0-7-13-2,-2 0-21 2,-1 0-69 0,-3-17-68-2,-20 0-83 2,-1 1-294 0</inkml:trace>
    </iact:actionData>
  </iact:action>
  <iact:action type="add" startTime="8901">
    <iact:property name="dataType"/>
    <iact:actionData xml:id="d3">
      <inkml:trace xmlns:inkml="http://www.w3.org/2003/InkML" xml:id="stk3" contextRef="#ctx0" brushRef="#br0">6937 3060 594 0,'0'0'195'5,"0"0"-31"1,0 0-54 2,0 0-47 0,-82 150-4 0,48-73 21-2,-5 5-9 3,2 2-7-2,3-7-20 2,2-15-14-4,6-14-24 4,8-18-5-2,7-14-2 1,8-11-22-2,3-5-51 2,0-16-89 0,0-12-52 0,0-8-191 0</inkml:trace>
    </iact:actionData>
  </iact:action>
  <iact:action type="add" startTime="9298">
    <iact:property name="dataType"/>
    <iact:actionData xml:id="d4">
      <inkml:trace xmlns:inkml="http://www.w3.org/2003/InkML" xml:id="stk4" contextRef="#ctx0" brushRef="#br0">7177 2921 471 0,'0'0'211'4,"0"0"-12"4,0 0-93 0,0 0-32 0,0 0-32-2,0 0 19 2,46 89-22 0,-37-36 16 0,3 10 6-2,2 7-17 2,-1 4 7 0,3 0-6 0,-5-2-8-2,2-16-18 3,-1-3-10-2,0-18-1 3,3-8-8-6,3-3 0 4,4-3-15 0,-1-6-30 0,0-3-44-2,-8-7-31 2,-6-5 16 0,1 0-65 0,-8-3-100-1,0-21-164 0</inkml:trace>
    </iact:actionData>
  </iact:action>
  <iact:action type="add" startTime="9639">
    <iact:property name="dataType"/>
    <iact:actionData xml:id="d5">
      <inkml:trace xmlns:inkml="http://www.w3.org/2003/InkML" xml:id="stk5" contextRef="#ctx0" brushRef="#br0">7493 2825 238 0,'0'0'522'4,"0"0"-395"2,0 0 38 1,-61 159-72-1,19-62-18 2,2 11-23 0,1-5-17 0,2-2-19-2,7-8-14 3,-1-14-2-2,2-12-32 2,3-19-69-4,19-48-95 4,3 0-491-2</inkml:trace>
    </iact:actionData>
  </iact:action>
  <iact:action type="add" startTime="10413">
    <iact:property name="dataType"/>
    <iact:actionData xml:id="d6">
      <inkml:trace xmlns:inkml="http://www.w3.org/2003/InkML" xml:id="stk6" contextRef="#ctx0" brushRef="#br0">8746 4985 73 0,'0'0'134'7,"0"0"-52"1,0 0 32 0,0 0 17-2,0 0-6 3,0 0-9-2,0 0-13 2,-146 0-13-4,101 9-23 3,-8 1-12 0,-7 7-15 0,-12 5-4-2,-6 8-4 2,-9 3 2 0,-2 4 1 0,4-1-4-2,-1 0 9 3,9-3-12 10,-2-4 8-15,-4 5-4-4,-2-5-13 7,-1 4 7 0,1 4-8 2,9 3 0-4,10 6 3 8,5 7 0-6,6 7 6 0,6 0-8-3,2 1 2 3,6-2-7 5,5-1-3-7,2-3-4 0,1 3 2 7,5 2 7-4,4 0 5-4,2 5 2 2,9-1-3 3,6-8 4 1,7-1-6-4,0-2-3 1,0-5-4 0,3 2 2 2,26 5-2-2,8-4 3-1,7 10 0 3,4-4-9-1,7-7 7 1,3-7-4-5,4-5 4 10,10-2-4-9,9-3 0 2,4-3-5 0,12-3 3-3,1-5-6 5,-1-5 0-2,0-4-2 0,-5-3-1 1,8-6 2 4,6-1 1-4,7-3-1-5,5 0 2 4,-2 0-3 1,-3 0 2 0,-8 0 0-3,-10 0 0 6,-3 0 2-4,-8 0 0 2,2 3-2-5,-3-3 3 5,8 0-3-2,2 0 0 2,-3 0 1-3,3 0-1 1,-3 0 1 2,-1 0-1 5,-1 0 0-12,-5 0 2 7,-7-17-1-3,-10 1-1 0,-2-7 0-1,-9 2-3 4,-7-4 0-1,-2 2 1 0,-10-8 1-3,5-3-3 4,-9 3 3-1,5-15 1 1,2 6-5-4,1-4 5 2,-1-3-4 3,-2 7 3-3,1 0-4-1,0 11 5 2,-1 4 0 1,-1 4 0-1,-2-7-2-1,1-2 2-1,-1-3 0 10,-1-5-3-13,-2 0 2 4,-3-1-2 0,-5-4 2-1,-1-10-1 1,-5-10 0-2,-6-10 0 6,-11-5-3-5,0-13 3 5,0-3-3-9,-43-4 5 7,-15 2 2-1,-16 4-2 0,-3-8 0-2,-6 8 1 2,1 5-1 1,13 13 0 1,8 24 0 4,9 17-3-12,3 16 3 2,-5 16 0 4,-17 1 0-3,-20 0 2 3,-26 0-3-1,-12 10 1 2,-15 4 0-3,-1-6-1 4,-4-8-1-4,2 0 0 4,14 0 2-6,18 0-1 5,15 0 2-1,9-3-2 5,14-2-2-10,1 5 1 7,1 0-7-5,-1 0-87 2,-2 0-59-3,64 0-74 4,0 5-150 1</inkml:trace>
    </iact:actionData>
  </iact:action>
  <iact:action type="add" startTime="12075">
    <iact:property name="dataType"/>
    <iact:actionData xml:id="d7">
      <inkml:trace xmlns:inkml="http://www.w3.org/2003/InkML" xml:id="stk7" contextRef="#ctx0" brushRef="#br0">6474 6882 466 0,'0'0'170'3,"0"0"-61"5,0 0 24-2,0 0-36 3,0 0-9-2,0 0-15 2,0 0-15-3,-113-14-9 1,78 35 8 1,-3 6-18 1,6 6-11-1,9 3-10 0,6 0-4 1,7-9-4-5,10-5-8 2,0-9 1 2,0-3-1 0,10-5-2 0,17-5-8-2,5 0-6 2,1-5-3 0,-6-31 1 0,-5-11-3-2,1-5-3 3,-8 0-2-2,-2 6 1 1,-9 15 2-2,3 15 18 2,-7 13 3 0,0 3 8 0,0 9 24-2,0 37 13 2,0 22-43 1,0 17 13-2,0 14 12-1,0 19-4 2,0 7 12 2,0 12 1-2,-19-9 1-3,-7-10-12 3,-5-25-4 0,-1-22-1 0,-4-25-13-2,8-12-7 5,1-20-1-6,8-13-1 7,7-1-16-8,2-1-30 1,5-36-41 4,5-15 5 1,0-3-73-1,0 28-164-5,0 4-381 4</inkml:trace>
    </iact:actionData>
  </iact:action>
  <iact:action type="add" startTime="12703">
    <iact:property name="dataType"/>
    <iact:actionData xml:id="d8">
      <inkml:trace xmlns:inkml="http://www.w3.org/2003/InkML" xml:id="stk8" contextRef="#ctx0" brushRef="#br0">6706 7187 468 0,'0'0'217'5,"0"0"-5"3,0 0-87-2,0 0-54 2,0 0-19 0,0 0 6 0,97 173 6-2,-77-110-11 2,2-1 0 1,-2 2-20-2,0-15-8-1,-5-11-19 2,-5-10-3 0,-1-15-3 0,-4-10-9-2,2-3-67 3,-1-6-73-2,-6-19-107 2,0-2-270-4</inkml:trace>
    </iact:actionData>
  </iact:action>
  <iact:action type="add" startTime="12951">
    <iact:property name="dataType"/>
    <iact:actionData xml:id="d9">
      <inkml:trace xmlns:inkml="http://www.w3.org/2003/InkML" xml:id="stk9" contextRef="#ctx0" brushRef="#br0">6916 7362 543 0,'0'0'256'3,"-95"170"-82"5,42-99-48 0,6-10-78 0,5-7-23 0,9-9-12-2,11-11-13 2,9-9-3 0,6-11-30 0,7-14-54-2,0 0-128 2,0-3-206 0</inkml:trace>
    </iact:actionData>
  </iact:action>
  <iact:action type="add" startTime="13265">
    <iact:property name="dataType"/>
    <iact:actionData xml:id="d10">
      <inkml:trace xmlns:inkml="http://www.w3.org/2003/InkML" xml:id="stk10" contextRef="#ctx0" brushRef="#br0">7137 7206 530 0,'0'0'182'6,"0"0"-1"2,0 0-73-1,0 0-34-1,0 0 1 3,0 0-15-2,68 96 9 0,-50-38-3 1,-1 2-2 2,1 3-21 0,-1-6-17-5,3-5-19 2,-4-8-5 0,2-8-2 2,-4-12-6-4,3-7-39 1,-3-17-75 3,-3 0-29-2,-4-6-146 1,-4-17-278 0</inkml:trace>
    </iact:actionData>
  </iact:action>
  <iact:action type="add" startTime="13521">
    <iact:property name="dataType"/>
    <iact:actionData xml:id="d11">
      <inkml:trace xmlns:inkml="http://www.w3.org/2003/InkML" xml:id="stk11" contextRef="#ctx0" brushRef="#br0">7440 7291 620 0,'0'0'201'5,"-103"170"-30"1,50-72-71 2,-2 4-64 0,4-10-27-2,12-7-8 2,3-11-1 0,7-8-24 0,8-11-76 0,21-53-141-2,0-2-357 2</inkml:trace>
    </iact:actionData>
  </iact:action>
  <iact:action type="add" startTime="14403">
    <iact:property name="dataType"/>
    <iact:actionData xml:id="d12">
      <inkml:trace xmlns:inkml="http://www.w3.org/2003/InkML" xml:id="stk12" contextRef="#ctx0" brushRef="#br0">7754 9869 460 0,'0'0'256'6,"0"0"-158"3,0 0 79-3,0 0-69 2,0 0-26 0,0 0-21 0,0 0 11-2,-222-33-11 3,150 33-14 0,-3 0-8-3,3 0-11 0,6 0 0 2,-4 0-1 0,1 10 2 0,-5 6 6 0,-5 4-9-2,0 1 2 2,-1 1-4 2,2 2-3 6,6-5-8-13,7 1-3 3,-2 3 5-1,6-1-6 0,0-1 3 2,6 1 0 2,5 0 5-1,0 0-6-2,7 1 1 2,5-3-6 0,4 8 2 0,4-1-2 0,7-3 4-3,7 5 1 5,3 2-5-1,3-2 5-4,4 4-5 1,4 8 6 3,2 2-6 0,0 9 3-2,0 3-1 1,0-1 2-2,15 2-1 4,9-3-3-6,7-3 1 5,3-2-1-1,7 0 6 0,5-2-5-1,9 0 2-1,3 6-6 2,6 1 2 0,5 0-3 0,4 2 1-2,6-7-2 4,3-9 0-4,7-7 1 0,-2-5-1 2,2 0 3 9,-6 2-4-14,5-2 2 3,-6 3-1 0,-1-6 0 0,-3-5-1 3,-1 0 1-2,2-8-3 0,3 1-1 0,4-8 1 8,0-1 1-13,5 0 1 6,-4 0-3-1,-2-3 2-1,1 0-1 3,-4 0 1-5,-5-3 1 7,3-11 0-5,-1 1-1-1,0 0 2 4,-1-3 0 3,2 6 0-2,-3 3-2-9,-7-5 2 8,-12-2-1-3,-3 1 0 4,-11 0-1-6,2-2 0 4,-2 3 1 1,-5 2-1-1,1 5 2-1,2-3-2-1,3 2-1 2,5-4 0 7,-2-4-3-13,1-8 1 7,-4-9-1-5,-1-5 3 3,0-3 1-1,-6-6-2 3,-6-1 2 2,-5-2 0-4,-4-2 1-1,-9-5-5 1,-2 2 3 0,-6-7-3 3,-3-3-1-6,-3-2 2 4,0-8-3 0,0-2 4 0,-12-2-2 0,-11 2 5-2,-11 1-7 3,-3-3 7 6,-1 6-2-11,0 5 1 2,1 9 0-1,-2 5 0 2,-4 8-1 0,4 0 4-1,1 8-3 3,10 6 2-1,-1 9-2-3,-5 7 1 5,-12 3-1-4,-13 8 0 5,-19 3 1-7,-8 0 0 7,-8 0 2-4,-4 3 0 0,4 5 0 0,-1-5 3-1,8 0-4 3,4-3 5-2,6 0-1 1,6 0 2 2,-3 0 0-1,1 0 0-4,-3 2 3-1,2 4-3 4,5-3 7 0,6 2-8 3,4-5 1-5,4 3-5 2,8-3 1-3,-2 0-1 4,1 5 0-4,4 3 8 4,-1 3-1 2,4 6 6-4,6 0-15-2,1-1 0 0,8-6 0 4,11-2 0-1,8-4 0-2,7-4 0 1,0 0 0 1,0 0 0 2,0 0-3-3,0 0-15 0,0 0-18 0,0 0-35 0,3 0-83-1,1 0-110 3,-4 12-171-2</inkml:trace>
    </iact:actionData>
  </iact:action>
  <iact:action type="add" startTime="16123">
    <iact:property name="dataType"/>
    <iact:actionData xml:id="d13">
      <inkml:trace xmlns:inkml="http://www.w3.org/2003/InkML" xml:id="stk13" contextRef="#ctx0" brushRef="#br0">5783 11304 378 0,'0'0'186'5,"0"0"-54"1,0 0 20 2,0 0-43 0,0 0-26 0,0 0-5-2,0 0-20 2,44-31-8 0,-44 30-3 0,-21 1 46-2,-10 0-58 3,1 0 0-2,-4 10-11 2,5 17-7-4,3 6 3 3,5 3-7 0,10-1-3 0,4-4-5-2,7-1 0 2,0-6-5 0,1-2-4 0,34-6-12-2,-2-6 3 2,2-10 5 0,-8 0 1 0,0 0-1 0,-2-23-7-2,-4-16 5 2,-5-12 1 0,-5-1 4-2,2 6 3 3,-9 9 1-2,3 16 1 1,-3 13 0-2,-4 8 2 2,0 0-1 0,0 0 12 0,0 33 34-2,0 17-35 2,0 19-12 0,0 6 13 0,0 4-4 3,-4 3 3-7,-4 2 7 6,-5-1-3-4,-1-7 7 0,-9-2 2 3,-1-7-2-2,-3-14-10 2,-1-9-9-4,1-14-2 4,9-10-2-2,0-12-3 3,2-5-5-6,6-3-29 4,9 0-45-1,1-36-30 2,0-10-21-3,0 23-71 2,0 4-310 1</inkml:trace>
    </iact:actionData>
  </iact:action>
  <iact:action type="add" startTime="16842">
    <iact:property name="dataType"/>
    <iact:actionData xml:id="d14">
      <inkml:trace xmlns:inkml="http://www.w3.org/2003/InkML" xml:id="stk14" contextRef="#ctx0" brushRef="#br0">6161 11520 497 0,'0'0'236'5,"0"0"-80"2,0 0-12 1,0 0-75 0,0 0-16 0,0 0 15-2,28 154-5 2,-19-102 4 0,4 6-3 0,-4 7-13-2,4-5-21 2,3-5-2 0,-2-9-21 0,5-10-6-2,0-12-1 3,-7-7-11-2,1-12-25 1,-4-5-41-2,-1 0-39 2,-1-18-66 0,-4-5-128 0,-3-1-359-2</inkml:trace>
    </iact:actionData>
  </iact:action>
  <iact:action type="add" startTime="17172">
    <iact:property name="dataType"/>
    <iact:actionData xml:id="d15">
      <inkml:trace xmlns:inkml="http://www.w3.org/2003/InkML" xml:id="stk15" contextRef="#ctx0" brushRef="#br0">6398 11457 480 0,'0'0'172'6,"0"0"1"0,0 0-39 2,-41 152-30 0,6-83-32 0,-5 10-2-2,1-6-27 2,2-3 4 1,5-6-31-2,8-16-5-1,6-12-11 3,5-9-1-2,6-18-41 1,7-9-48-2,0 0-68 2,0 0-235 0</inkml:trace>
    </iact:actionData>
  </iact:action>
  <iact:action type="add" startTime="17574">
    <iact:property name="dataType"/>
    <iact:actionData xml:id="d16">
      <inkml:trace xmlns:inkml="http://www.w3.org/2003/InkML" xml:id="stk16" contextRef="#ctx0" brushRef="#br0">6614 11563 341 0,'0'0'242'1,"0"0"-95"6,0 0 16 1,0 0-101 0,0 0 25-2,0 0-17 2,15 122-15 0,-13-81 3 0,6 7-3-2,-1-2-14 2,6-4-4 0,0 0-15 0,5-7-11-2,3-2-10 2,5-7-1 0,0-3-9 0,-6-10-12-2,0-1 0 2,-7-10-13 0,-6-2-41 0,0 0-24-2,-7 0-114 2,0-2-179 0</inkml:trace>
    </iact:actionData>
  </iact:action>
  <iact:action type="add" startTime="17916">
    <iact:property name="dataType"/>
    <iact:actionData xml:id="d17">
      <inkml:trace xmlns:inkml="http://www.w3.org/2003/InkML" xml:id="stk17" contextRef="#ctx0" brushRef="#br0">6878 11501 723 0,'0'0'177'6,"-82"146"-3"0,37-59-91 0,-7 6-23 2,11-4-22 0,-3-7-12 0,7-13-14-2,9-14-12 2,8-16-13 1,5-12-69-2,15-27-95-1,0 0-308 3</inkml:trace>
    </iact:actionData>
  </iact:action>
  <iact:action type="add" startTime="21260">
    <iact:property name="dataType"/>
    <iact:actionData xml:id="d18">
      <inkml:trace xmlns:inkml="http://www.w3.org/2003/InkML" xml:id="stk18" contextRef="#ctx0" brushRef="#br0">9342 3238 300 0,'0'0'142'5,"0"0"-19"2,0 0 3 1,0 0-58 0,0 0-23-2,0 0-16 2,0 0 4 0,63 20-6 0,-53-3-4-2,0 8 23 2,3 9-2 0,2 1 6 0,2 6-12-1,-3 6-3 0,2-4-7 2,-1-2-3-4,-6-5-5 3,0-9-2 0,-3 1 0 0,1-1-4 0,-1 0 0-2,-3 8-3 2,2 4 5 2,2 4 7-2,-4 3-3-2,1 4-7 2,1 0-3 0,-3-9 0 6,-2 0-5-12,0-12 4 5,5 0-4 1,-5-6 4-2,0 0-5 1,2-2 2 1,-2 1-3 1,0-3 1-3,0-2-1 0,0-3 1 3,0-7 2-3,0 5-4 2,0-1 2-1,0-3-3 0,0 5-1 1,0 5 2 1,0 0-1-3,0 4-1 1,0-5 2 3,2-1 0 5,-2 1-2-12,0-4 0 3,0-2 1 0,0 1-1 1,0 5 1-1,0 12-2 2,0 6 1 2,0 9 0-3,0 6 0-2,0-7 0 8,-2-2 0-8,-7-9 1 3,3-1 0-3,0-7-1 2,-4-4 0 0,5 0 0 2,-1 4-1-3,-5 5 2 7,4 4-1-8,-3 8 0 1,0-2 3 0,4-7 0 1,4-2-2 3,-5-10-2 4,5-10-3-11,-5-1-65 4,7-9-75-3,0 0-133 5</inkml:trace>
    </iact:actionData>
  </iact:action>
  <iact:action type="add" startTime="22318">
    <iact:property name="dataType"/>
    <iact:actionData xml:id="d19">
      <inkml:trace xmlns:inkml="http://www.w3.org/2003/InkML" xml:id="stk19" contextRef="#ctx0" brushRef="#br0">9376 7242 282 0,'0'0'331'4,"0"0"-259"4,2 173 45 0,-2-94-22-2,-10 0-41 2,-4 5-8 0,-1-4 3 0,2-3-15-2,-1 4 6 2,1 8 4 0,1 1-4 0,-1 8 7-1,-1-2-13 0,-2-5-6 1,-2-10 3 0,-2-13-11-2,1-10-8 2,-4-1 0 0,6 1-2 3,-1-8 3-8,6-1-3 6,0-6 6-1,-4 0-6 0,1 7-1-3,1-2-2 4,-3 2-3-1,5 0 0-3,1-6-1 4,1-6 5-1,5-1-7 6,-2-14 4-5,4-6-4-6,3-7-2 2,-3-4 1 3,3-3 0-2,0 5-25 2,-4 9-10 0,-1 7-60-1,-6 12 15 1,1 10-14 1,-2 11 3-3,-5 14-83 3,12-43-40-4,3-4-181 1</inkml:trace>
    </iact:actionData>
  </iact:action>
  <iact:action type="add" startTime="23046">
    <iact:property name="dataType"/>
    <iact:actionData xml:id="d20">
      <inkml:trace xmlns:inkml="http://www.w3.org/2003/InkML" xml:id="stk20" contextRef="#ctx0" brushRef="#br0">8724 11536 452 0,'0'0'248'6,"0"0"-119"1,0 0-3-2,0 0-59 3,0 195-15 0,-14-125 0 1,-2 18 1-4,4 8 7 3,0 8 0 0,1 9 12 2,4 2-21-4,-1 5-14 1,0 6 4 0,1 0-8 1,-1-7-5-1,-1-4-1 0,0-13-9 6,-4-20 1-12,4-13-12 8,1-18 6-1,1-13-5 7,3-11-5-12,-1-4 4 7,3-2-5-6,2-4-1 3,-3 5 0 0,-1-2-1-1,1 0 0 1,3 3 0 2,0-1 0-1,-3 8 0-2,3 0 0 2,-3 6 0 3,-1 0 2-5,2-4-2 1,-5 1-1-1,2-2 0 1,-4-5 1 2,-1-1-1-1,1-3 0 0,-6 2 1-2,3-5-2 2,-1 1 1-3,5-7 1 5,1-7 0-4,5-2-7 0,2-4 4 2,0 0-8 2,0 0-14-1,-7-10-20-1,-7-28 37-3,-4-14 8 1,-3-7-3 3,-8-13-5-3,3-11-9 3,2 7 4-1,-2 2-1-1,11 14 14 1,6 13-3 1,6 15 6-1,3 10-3-1,0 8 1 0,0 2 23-2,0 8 7 3,0 1 10-1,0 3 1 3,0 0 13-6,0 0 26 4,0 0-2 0,0 0-3 0,3 19-3-2,21 29-37 2,4 8-36 2,-1 4 0-3,3 0 0 1,-2 1 0-3,-1-5 0 6,0-3 0-5,-2 0 0 2,-1-10 0 2,-6-10 0-1,-2-13 0-6,-6-4 0 3,-8-11 0 2,0-3 0 0,-2 1 0-3,4-3 0 3,-1 3 0 0,12-3 0 1,9 0 0-3,12-3 0 2,14-33 0 0,4-17 0 1,4-23 0-2,3-13 0 1,-6-7 0-2,-6 5 0 5,-10 11 0-5,-8 13 0 0,2 12 0 3,-11 9 0-2,1 8 0-1,-7 7 0 1,-4 14 0 2,-8 7 0-2,1 5 0-1,-5 5 0 1,0 0 0 2,0 0 0-2,0 0 0 1,0 0 0-2,-20 31 0 4,-20 20 0-2,-15 20 0 0,-1 2 0-1,-12 6 0-1,-1 1 0 4,0-2 0-5,-1-14 0 2,9-12 0 1,10-9 0 1,14-20 0-1,9-10 0-3,13-3 0 4,9-10 0-3,2 0 0 0,2 0 0 3,-9-17 0-2,-6-38 0 2,-8-19 0-1,-3-11 0-1,-6-3 0-1,0 8 0 3,2 8 0-3,6 9 0 4,5 16 0-4,10 11 0 4,5 12 0-7,5 12 0 6,1 11 0-1,0 1 0 0,0 0 0 1,0 0 0-2,0 0 0 3,0 0 0-4,0 0 0 1,0 27 0-2,0 22 0 5,12 20 0-1,10 7 0-2,-4-3 0-2,3 3 0 2,-3-13 0 1,1-10 0 1,-8-15 0-3,4-7 0 2,-5-7 0-1,-3-5 0 1,5-2 0-3,-11-7 0 4,6-4 0-2,-7-3 0 1,10-3 0-1,4 0 0 1,20 0 0 0,15-23 0 1,15-26 0-4,9-21 0 6,9-21 0-5,3-9 0 3,-6 1 0-4,-12 19 0 3,-19 23 0 0,-27 29 0-2,-14 21 0 3,-7 7 0-3,0 0-121 1,-18 4-157-1,-4 19-45 3,0 4-524-1</inkml:trace>
    </iact:actionData>
  </iact:action>
  <iact:action type="add" startTime="27343">
    <iact:property name="dataType"/>
    <iact:actionData xml:id="d21">
      <inkml:trace xmlns:inkml="http://www.w3.org/2003/InkML" xml:id="stk21" contextRef="#ctx0" brushRef="#br1">10610 14428 446 0,'0'0'186'3,"0"0"-11"5,0 0-2 0,0 0-60 0,0 0-23-2,0 0 11 2,0 0 10 0,7-2-26 1,-7 4-23-3,0 8 8 1,0 5-11 1,-10-4 1 0,-7-3-7-2,0 0-15 2,-1 0-3 0,-2-5-4 0,3 0-10-2,-1-3 9 2,-6 0-11 0,-6 0 0 1,-1 0 12-4,-3 0-13 3,-5 0 3 0,2 0-21 0,-7 0 0 0,2 0 0-1,-2 0 0 2,-2 0 0-2,-1 0 0 2,3 0 0-4,-5 0 0 5,-2 0 0-4,2 0 0 1,-6 0 0 1,-3 0 0-1,0 0 0 1,-2 0 0-1,-1 0 0 2,-1 0 0-2,3 0 0 2,1 0 0-5,-4 0 0 4,5 0 0-1,0 0 0 2,-1 0 0-4,3 0 0 4,0 0 0 2,1 0 0-3,-1 0 0-4,0 0 0 4,3 0 0 0,1 0 0 10,-4-8 0-13,0 2 0-5,-3 3 0 6,0 3 0 3,-1 0 0-4,3 0 0 3,-2 0 0 0,0 0 0 0,5 0 0-3,0 0 0 3,3 0 0 4,11 3 0-5,3 0 0 7,9 2 0-11,0-5 0 6,-1 3 0-4,1-3 0 3,-4 0 0-1,-3 3 0-1,2-3 0 0,-8 0 0-1,-2 0 0 4,0 0 0-2,-6 0 0 1,1 0 0 1,-3 0 0 2,-4 0 0-6,-4 0 0 4,-3 0 0-4,-5 0 0 4,3 6 0 0,2-5 0-3,-4 8 0 2,7-1 0-2,3 0 0 1,5 3 0 1,-1-2 0-3,8-2 0 3,4 5 0 0,4-1 0 0,5-7 0-3,2 5 0 6,4-2 0-3,3-2 0 6,-3 3 0-12,-7-1 0 7,1 5 0-3,2-1 0 2,1-3 0-4,9 1 0 3,2-4 0 1,8 0 0-1,-1-5 0-1,8 2 0 2,1-2 0 0,0 0 0 2,-6 8 0-3,6 10 0 3,-7 6 0-4,4 3 0 2,1 2 0 0,-1 2 0 2,3 3 0-6,0 4 0 12,0 3 0-14,0 5 0 3,0 2 0 0,0 8 0 3,0 3 0-2,0 14 0 1,0 3 0 2,5 13 0-1,8-3 0-2,-4 8 0 2,-1-2 0 1,2-1 0-2,0-6 0 1,1-5 0-2,0-10 0 3,2-5 0-2,0-2 0 0,-3 0 0 1,-2-2 0 0,5-7 0-1,-5-2 0-1,5 0 0 3,-5 3 0-2,-1 8 0 3,2-8 0-5,-3 2 0 3,1-5 0-1,-2-2 0 1,1-4 0-2,-2-8 0 3,-1-9 0-2,-3 0 0 1,3 0 0-1,-2 7 0 0,3 0 0 3,-1-5 0-3,-3-2 0-2,0-10 0 3,0-6 0 0,0-7 0-1,0-1 0-1,4-5 0 3,-4 0 0-2,0 0 0 1,0 0 0 0,0 0 0 0,0 0 0 2,0 0 0-4,0 0 0 0,2 0 0 0,2 0 0 2,-1 0 0 0,12 0 0-1,15 0 0 2,10 0 0 0,15 8 0-3,0 1 0 0,0-2 0 2,0 0 0 0,4-2 0 0,3 0 0-2,4 1 0 3,5 2 0 3,-2-3 0-7,1-5 0 4,-6 3 0-5,-1-3 0 2,2 0 0 2,-8 0 0-1,-2 0 0 1,-3 0 0 0,-3 0 0 0,-1 0 0-1,1 0 0 0,6-3 0 3,-1-2 0-4,4 5 0 1,0 0 0 2,-3-5 0-3,1 5 0 2,3 0 0-2,-4 0 0 2,-5 0 0 0,-2 0 0 1,-9 0 0-4,-4 0 0 4,-1 0 0-2,6 0 0 2,-4 0 0-4,4 0 0 4,-1 0 0-2,1 0 0 2,-3 0 0-3,-1 0 0 2,-2 0 0 1,6 0 0-3,2 0 0 0,0 0 0 3,6 0 0-2,6 0 0 1,1 0 0-2,4 0 0 3,2 0 0 3,-4 0 0-7,0 0 0 7,9 0 0-11,-2 0 0 6,-2 5 0 0,0 0 0 0,-10-2 0 1,-7-3 0 0,-8 0 0 0,-2 0 0 0,3 0 0-2,2 0 0 4,-4 0 0-4,2 0 0 0,2 0 0 2,-6 0 0 1,0 0 0-2,-5 0 0 4,2 0 0-5,-3 0 0 1,-1 0 0 2,0 0 0-6,1 0 0 4,-5 0 0 1,-1 0 0 0,-6 0 0-2,-8 0 0 3,5 0 0-1,-7 0 0-1,4 0 0 0,-5 0 0 0,1 0 0 4,-2 0 0-5,2 0 0-1,-6 0 0 4,0 0 0-1,0 0 0 0,0 0 0-3,0 0 0 4,0 0 0 0,0 0 0 1,0 0 0-3,0 0 0-3,0 0 0 4,0 0 0 0,0 0 0-2,0 0 0 1,1-8 0 3,3-9 0-4,3-4 0 3,-1-12 0-3,-3-11 0 2,-3-4 0 0,0-14 0-3,0-3 0 4,0-6 0-1,0-6 0 0,0 4 0-2,0-4 0 3,0 12 0-2,0 0 0 2,0 9 0-4,0 4 0 5,0-1 0-1,-3 13 0-1,-1 1 0-4,4 5 0 3,-2 3 0 4,2 0 0-5,-4 7 0-1,4 5 0 3,0-5 0 2,-3 2 0-4,3 0 0-1,0-2 0 4,0 0 0-2,0-5 0 1,0-2 0-2,0 0 0 3,-4-10 0-1,4-4 0 1,0-1 0-5,0 0 0 8,0-2 0-1,0 2 0-8,0-4 0 2,0 0 0 3,7 2 0 0,6 4 0 2,0 8 0-5,-2 5 0 1,2-2 0 3,-5 6 0-1,2-1 0-3,-3-5 0 5,4 3 0-3,-5-2 0 1,2-2 0-2,-1 4 0 3,-1-5 0-2,0-9 0 4,-2-8 0-7,-4 0 0 6,0-3 0-3,0 4 0 3,0 1 0-7,0 7 0 4,0 4 0 2,0 4 0-3,0 4 0 1,0 11 0 1,0-3 0 2,0 1 0-3,0 5 0 0,0 0 0 2,-9 1 0-4,8-2 0 3,-2-2 0-3,3 4 0 5,0 2 0 0,0 6 0-3,-3 8 0-4,1 0 0 5,-3 0-11 0,-3 0-151-2,4 6-120 2,2 15-151 1</inkml:trace>
    </iact:actionData>
  </iact:action>
  <iact:action type="add" startTime="31081">
    <iact:property name="dataType"/>
    <iact:actionData xml:id="d22">
      <inkml:trace xmlns:inkml="http://www.w3.org/2003/InkML" xml:id="stk22" contextRef="#ctx0" brushRef="#br1">5945 16655 531 0,'0'0'176'7,"0"0"19"1,0 0-44-1,0 0-71 1,0 0 13-1,0 0-12 1,0 0-10-1,0 0-4 2,-29-66-7-2,-5 66-28 0,-3 0 0-1,-2 10-12 2,-1 17-4 0,2 7 2 0,10 11-3-1,1-5 5 0,13 6-8 2,6-7-3-2,8-1-1-1,0-11-4 2,0 1-3 6,8-8-2-13,26-8-11 6,0-7 6 2,2-5-1-1,4 0 3 0,-6-12-1-2,-2-30-5 8,-4-10 7-9,-1-5-3 2,-8-3 3-1,-4 2-2 1,-4 5 3 2,-5 22 1-2,-2 12 0 0,-4 13 0-1,0 6 2 2,0 0 0-1,0 0-1 0,0 0 23 0,0 33-9 2,0 19-10-1,-4 14 1-2,-4 19 5 2,0 13 2 7,4 17 5-11,-6 4 7 3,2 8-13-2,-5-4 10 2,0 3 0 2,-6-11-1-5,3-11 1 8,-2-19-3-3,-7-16-9-6,1-27-3 5,-2-12-1-1,6-14-4 3,-2-9-1-5,8-7-3 1,-2 0 2 3,5-11-2-1,1-20-21 0,6-13 1-2,4-2-25 5,0-3-35-5,0 0-49 8,4-1-88-13,7 33-44 5,1 8-525 2</inkml:trace>
    </iact:actionData>
  </iact:action>
  <iact:action type="add" startTime="31930">
    <iact:property name="dataType"/>
    <iact:actionData xml:id="d23">
      <inkml:trace xmlns:inkml="http://www.w3.org/2003/InkML" xml:id="stk23" contextRef="#ctx0" brushRef="#br1">6137 17296 470 0,'0'0'194'6,"0"0"2"0,0 0-67 2,0 0-56 0,0 0-6 0,0 0-7-2,0 12-3 2,0-12-12 0,0 0-10 1,0-5-4-4,0-12 10 3,0 0-2 0,0-4-8-2,0 2-6 2,0 0 4 1,0-11-3-2,0 4-2 2,0-3 0-2,0 5-1 0,0 5-7 2,0-5-7-5,0 9-2 5,0 4 0-2,2 6-2 1,10-3 7-2,1 4 10 2,8 4 7 0,5 0-16 0,-4 0-8 0,6 0-5-2,-1 0 0 2,1 0-1 0,-7 4-11-1,-5 4-9 0,-8-3-37 1,-3 3-26 0,-5 3-58-2,0-3-75 2,0-2-205 0</inkml:trace>
    </iact:actionData>
  </iact:action>
  <iact:action type="add" startTime="32463">
    <iact:property name="dataType"/>
    <iact:actionData xml:id="d24">
      <inkml:trace xmlns:inkml="http://www.w3.org/2003/InkML" xml:id="stk24" contextRef="#ctx0" brushRef="#br1">6438 17434 356 0,'0'0'339'6,"0"0"-129"2,0 0-42-3,0 0-85 5,0 0-20-4,0 0-17 0,36-42 21 4,-33 8 6-3,0 1 0 1,1-3-23-2,2 12 4 3,2-1-11-2,2 1-2 3,-4 10-14-7,2 2-9 5,2 2 1 0,3 1-4 1,8 4 0-1,3 0-4-2,3 5-2 2,2 0-6 1,-3 0-3-2,-8 0-13-1,-9 0-76 4,-9 0-52-5,0 0-123 1,0 0-362 3</inkml:trace>
    </iact:actionData>
  </iact:action>
  <iact:action type="add" startTime="36947">
    <iact:property name="dataType"/>
    <iact:actionData xml:id="d25">
      <inkml:trace xmlns:inkml="http://www.w3.org/2003/InkML" xml:id="stk25" contextRef="#ctx0" brushRef="#br2">15354 1937 450 0,'0'0'363'6,"0"0"-203"3,0 0-19-3,0 0-29 2,0 0-23 0,0 0 2 1,0 0-24-4,23-7-19 3,-23 7-10 0,0 0-9 0,0 0 4-2,-6 0 8 2,-28 0 22 0,-8 0-21 0,0 11-5-2,-9 6-11 2,4-1-5 0,-5-3-1 0,2-3-7-2,-5 2 1 4,-1-3-3 3,-1-1 6-7,4 3-8 1,-2-3 4-2,3-3-5 2,4 3 2 1,3-2-3-3,0-4-5 3,-1 2 2 1,0-4-3-2,0 0 2-1,-2 0-2 8,0 0 2-10,-7 0-3 4,-3 2 0-4,3 3 0 4,-3 4 1 0,3-2-1 0,4-3 2-2,5 2-1 2,6-4 0 0,7 1-1 0,7-1 1-3,1-2-1 5,-2 2 0-3,2-2 0 3,-2 0-1-6,3 4 2 9,-2-4-2-8,1 3 2 1,3 0-1 0,0-1 1 2,-3 3-1 0,5 1-1 0,-2 2 0 1,1 1 0-4,2-5 0 2,2 5 1 1,-7-1 0-2,7 4 0 6,0 1-4-4,2-3 0 1,2 0-2-7,5-5 5 6,5 3 1-1,3 0 0 2,0 5 1-3,0 12 0 2,0 5 0-1,0 11-1 2,0 11 4-4,0 1-2 4,4 3-2-1,3 3-3 0,-1 6 2 0,-3 0 0-2,-3 4-1 5,4-4 0-6,-4-4 1 2,0-18 0 0,0-9 0 1,0-18 1 0,3-9 0-3,0-3 0 5,6 0 0-2,8 0-7 0,9 1 1-4,6 5 6 5,8 2-1-1,6-1 2 1,5-3-1-3,4 1 1 1,6-6-1 1,2 0 0 5,2 1 0-10,-4-1 1 9,-4 4 2-10,-2-2 0 6,-5-1-3-2,1 0 3 5,-3-4-1-5,-2 0-1 2,1 0-1-2,3 0 2 3,1 0-1-3,4 0 4 5,3 0-3-7,6 0 3 3,3 0 3 2,2 0-3-2,5 0 5-1,-4 0-3 8,-9 0-6-11,-3 0-1 5,-12 0 0-4,5 0-2 5,-6 0 2-2,-5 0-1 2,2 0 2-3,-3 0-2 5,-5 0 2-3,3 0-2 5,0 0 2-12,-5 0-1 5,2 0 0 1,-3 0 0 2,-4 0 0-5,-6 0 1 5,0 0-3-1,-8 0 4 0,-1 0-1-3,-3 2 0 4,-3-2-1-2,-1 0 0 1,-1 0 0 0,-1 0-1-2,-3 0 1 2,0 0-1 1,3 0-2-4,-3 0 3 4,0-6 0-2,0-36-3 3,0-31 3-5,0-16 5 4,0-14-5-2,0-11 4 3,-15-5 0-6,0-8 1 9,-3 7-3-7,0 7-1 2,-1 24-1-1,1 17 0-3,-3 22-1 6,3 19-15-3,-2 12-49 0,-3 9-75-1,-9 10-80 4,21 0-81-3,-5 16-340-3</inkml:trace>
    </iact:actionData>
  </iact:action>
  <iact:action type="add" startTime="38795">
    <iact:property name="dataType"/>
    <iact:actionData xml:id="d26">
      <inkml:trace xmlns:inkml="http://www.w3.org/2003/InkML" xml:id="stk26" contextRef="#ctx0" brushRef="#br2">15490 6906 728 0,'0'0'213'3,"0"0"-25"5,0 0-80 0,0 0-34 0,0 0 4-2,0 0-18 2,0 0-2 0,-55 12 17 0,10 5-30-2,-8-3-4 2,-2-5-16 0,-2-3-11 0,-1-4-12-2,4-2 1 2,2 0-3 0,7 0 2 0,8 0-1-2,9 0-1 3,5 0 0-2,11 2 0 1,2 1 0-2,1-3 1 2,-3 3-2 0,2 1 2 0,-3 3 0-2,2 6-1 2,-6 10 2 0,7 4-2 0,-7 8 3 2,2 4-3-5,0-1 1 4,3 6-1-4,3 3 1 4,4 4-2-2,-1 4 3 1,6-2 0 1,0-2-1-4,-3 1 0 5,3-3 0-4,-5 0 1 4,5-3 0-6,0 0-1 5,0 2 7-2,0-4-5-1,0-9 6 2,0-5-2 0,0-3 3 0,0-4-8-2,0-1 4 4,0-13-3-4,0 1-2 2,0-5 5-1,0-5 2-1,5 2 5 2,4 2-4 1,5-2-1-2,3 2-7 1,4 3 5 2,0-1-4-5,2 0 1 1,5-2-2 2,3 0 2 1,3-2 3-2,2 2-2-1,7-4 6 3,3 1-2-2,5 5 6 2,0 4-7 5,-2-3 1-9,-9 1 0 3,-4-6-6-5,-2 0-1 4,-7-2 0-2,7 0 0 3,-5 0 0 1,4 0 1 0,-4 0-2-4,-3 0 0 5,-1 0 1-4,-9-2-1 4,-5 2 1-6,-1-2 1 4,-4-1-2-1,-1-2 0-1,4-10-2 3,5-8 3-2,-6-13-2 3,-2-20-1-3,1-17 2 1,-4-17 0-2,-3-14 0 2,0-11 0 0,0-5 0-2,0 13-1 2,0 13 1 0,-10 29 0 0,-11 21-7-2,0 18-31 4,-6 14-74-4,-14 12-61 0,24 0-82 2,-1 25-175 0</inkml:trace>
    </iact:actionData>
  </iact:action>
  <iact:action type="add" startTime="40198">
    <iact:property name="dataType"/>
    <iact:actionData xml:id="d27">
      <inkml:trace xmlns:inkml="http://www.w3.org/2003/InkML" xml:id="stk27" contextRef="#ctx0" brushRef="#br2">15037 11104 295 0,'0'0'464'4,"0"0"-313"1,0 0-11 4,0 0-64-1,0 0-17 0,0 0 30-2,0 0-19 2,-104 0-1 1,50 0-8-1,-18 0-17-1,-3 0 21 0,-4 0-23 0,-2 0-2 1,-1 0-12-2,1 0-10 3,7 0 0-1,-3 0-7-3,-2 0-3 7,0-2 3-7,0-1-5 4,1 1 7-4,-3 2 16 8,11 0-18-8,8 0-7 1,2-3 2 2,10 0-5 0,2-3 2-2,-2 1-2 7,2 5 1-3,-4 0-1-7,-2 0 2 1,8 0 6 3,1 0-2 3,0 5-6-5,11 4 2 3,3 4-2 0,7-6 0-2,4 2 0 3,5-2 1-2,0-2-2 2,0 3 0-3,4-1-1 0,-5 3 1 2,3-1-1 1,1 1 1-1,-1-3-2-3,6 0 1 4,-1-2-2 0,0 0 2-1,-4 2-3 0,0 0 2 1,0-5-4-3,2 4-1-2,7-6 2 4,3 0 2-1,0 0 1 1,0 0-3 0,0 4 2 0,0-4 2 0,0 10 1 0,0 9 0-1,0 2-6-2,0 8 2 4,0 0 3-2,0 5 0 2,0 6-2-3,0 6 3 2,0 4 0 5,0 6 2-7,0 3-2 1,0 1 2-3,0 3-2 4,0 2 0-3,0-5-1 4,0-4 2-1,0 1-1 0,0-6 1 1,0-1 0-3,0-12 2 1,0-11 0 2,0-8-3-2,0-7 4-1,0-2 0 1,0-4 4 1,7 0-3 1,2-1 5-4,3 4-5 3,0-4-5 1,3 7 4-1,2-5-2-2,3 3-2 2,-2 4 2 0,-1-2-1 2,3-2-1-5,-5 0 0 2,4-3-1 1,5-2 2-3,5-2-2 8,8-1 2-7,9 2 0 0,8-2-1 1,11-2 1 0,4 3-1 2,3-3 2-2,8 0 3-1,2 0 0 2,7 0 2 1,1 0-3-2,8-3 3 1,-2-5-3-2,-3 0 4 8,-5 1-3-11,-10 6 6 6,-5 1-1-3,1 0 4-1,-4 0-5 4,-3 0-2-1,3 0-4-2,-4 0-1 2,-6 0-2 1,-1 0-2-1,-8 0 1-3,-9 0-2 4,-3 0 3-1,-1 0-1-3,-1 0 1 3,-3 0 3 0,-2 0-3 0,2 0 3 1,-3 0-3-4,-2 0 0 5,-1 0 0-4,-3 0 0 3,-7 0 1-5,-8 0-1 5,3 0 1 0,-6 0-1-4,-4 0 3 4,1 0-1 2,-2-3 0-2,-2-1-1-7,4 4-2 5,-4 0 1 0,0 0-1 1,0 0 1-2,0-2-2 2,3-8 2 0,-1-13-4 1,4-13 4-2,1-15 0-1,-3-9 1 4,3-12-1-3,-1-10 4-1,4-6-2 1,3 5 1 5,-2 7 1-4,7 14-1-2,-1 11 2 0,-4 6-1 1,-6 5 1 2,-7 0-4-5,0-3-1 7,0 6-2-4,-7-13 2-1,-16 4 0 0,-5 0 2 5,4-1-2-2,-3 9-3-3,6 9 2 0,3 5-2 0,-1 14-30 3,-6 7-62-1,1 0-91-2,13 3-162 1,-2 0-243 2</inkml:trace>
    </iact:actionData>
  </iact:action>
  <iact:action type="add" startTime="42170">
    <iact:property name="dataType"/>
    <iact:actionData xml:id="d28">
      <inkml:trace xmlns:inkml="http://www.w3.org/2003/InkML" xml:id="stk28" contextRef="#ctx0" brushRef="#br2">15054 3508 148 0,'0'0'177'4,"39"228"-68"2,-19-125-22 2,1 3-7 0,6 2 45 0,3-5-9-2,1-5-32 2,3-4 9 0,-5-3-31 0,-3-15-5-2,-9-5-6 2,-5-13-12 0,1-7-7 1,-5 3 7-4,5 13-7 4,3 6-3-2,-1 13 8 2,2 3-7 0,-3 5-5-4,3-1-2 10,-6-4-7-12,-1-2-3 6,3-6 2-3,-5-1-4-2,-1-4-5 6,2-3 3-3,-6 1-2-1,0 0 7 4,4-3 6-4,-5 3-2 0,1-5-2 3,-1-4-5-2,-2-1-1 2,0-7-1-4,0 0 2 4,0 1-10 3,0-4 4-8,0 11-5 7,0 2 3-9,-5 4-1 6,-2 2 3 0,2-4 2-2,2-6-1 8,0-10-1-8,-1-7-2 0,-2-5 3 0,-1-6-2 0,6-5 2 4,-2-4-5-4,0-13 0 1,3-6-1-1,0-7 0 2,0 0-2 0,0 0-9-2,0 0-53 2,0-5-64 0,0-22-39 2,0 10-109-6,0 11-735 6</inkml:trace>
    </iact:actionData>
  </iact:action>
  <iact:action type="add" startTime="42965">
    <iact:property name="dataType"/>
    <iact:actionData xml:id="d29">
      <inkml:trace xmlns:inkml="http://www.w3.org/2003/InkML" xml:id="stk29" contextRef="#ctx0" brushRef="#br2">14990 8386 571 0,'0'0'219'4,"0"0"-111"3,0 0 6 1,-2 169-77-2,-35-96 3 2,-12 16 0 0,-11 7-8 0,-13 7 6-2,7 1 7 4,1-3-10-4,4 1 4 5,6-10-3-8,7-3-3 5,-3-7-9 0,13-1-6 0,6-1-1-2,1-7 5 2,8-2-5 2,4-5 4-3,-1 2-2 1,3 4 2-2,1 2-2 3,-2-1-8-2,7-1 2-1,-5-13-2 12,8-3-7-15,-5-13 1 6,2-7-5-9,7-12 3 8,-2-7-3 0,0-12 2 2,6-1-1-6,0-4 2 3,0 0-1 1,0 5 2 0,0 10 0-1,0 14 2 0,0 14-6 2,0 14 0-1,0 8 2-2,0-2-2 5,0-4-2-3,0-22 1-2,0-14-11-1,0-20-26 3,6-3-82-1,-3-12-160 1,0-12-284 1</inkml:trace>
    </iact:actionData>
  </iact:action>
  <iact:action type="add" startTime="43788">
    <iact:property name="dataType"/>
    <iact:actionData xml:id="d30">
      <inkml:trace xmlns:inkml="http://www.w3.org/2003/InkML" xml:id="stk30" contextRef="#ctx0" brushRef="#br2">14282 13295 362 0,'0'0'222'7,"0"0"-31"-2,0 0 13 3,0 0-64 0,0 0-14 0,0 0-66-2,10 107-14 2,-10-46 22 0,0 1-24 0,0 6-3-2,0 6-4 2,3 6-5 0,0 3-14 0,5-3 7-2,5 8-10 2,5 3 6 0,-1 3 2 2,6 2-7-5,1-4-7 12,-2-6 2-15,4 0 1 7,-1-7-4-4,-4-6 4 0,1-4-2 3,-6-3 4 0,4-7-6-1,-4 6 6-1,3-3-5 8,7-1 0-1,-5 1 0-9,3-5 9-1,-6 4-4 1,1-1-5 5,-5 0-4-3,1-7-1 1,-3-5-1 2,-1-2-3 0,-3 2 1-4,-1-5-3 4,-5 1 5 3,2-5-3-6,-1-9 1 2,0-6-1-6,-1-5 0 7,-2-3 0-1,5 1 1-3,0 0-1 4,-5 2 0-1,3-1 1 0,-3 5 1-2,0-4-1 2,0-6 0-1,0-4-1 1,0-7 0-2,0 1-1 2,0-3 1 0,0 0 1 0,0 0 1-2,0 0 2 3,0 5-3-2,0 4 5 2,0-1-6-4,0 3 0 4,0 1 1-2,0-2 0 1,0 0-1 1,0 7-1-2,0 9 0 0,0-5 1 0,0 14 0 2,-3 9 1-4,-7-6-1 4,5-5 0-1,-2-12 0-2,7-9 2 2,0-9-2-1,0-3 0 1,0 0-1-2,0 0 0 3,0 0 0-2,0 0 1 2,-2 0 0-4,2 0-1 3,0 0-2 1,0 0 0-2,-2 0-4-1,-8-25 1 3,-11-13 6-1,-6-14 0 0,-7-9-2 1,-3-9 2-4,-7-9-1 13,9-1-6-16,-1 1 0 4,6 10 2-1,5 12 3 2,6 11 2 0,11 15-1 0,2 16 1 3,0 3 1-4,6 4 1 3,0 2 0-4,0 3 3 5,-1 3-4-1,1 0 9-4,0 3 0 1,0 32 11 2,0 19-17 0,21 8-1 0,-1 1 25-3,8 2-8 4,-2-2-2 2,2-2-3-4,0-6 5-1,-1-7-4 0,1-7-7 1,-3-8 7 2,-8-8-16-4,3-6 0 6,-4-7 0-5,-8-5 0 2,2-4 0-2,1-1 0 3,2-2 0 0,8 0 0-3,10 0 0 1,1-5 0 0,2-17 0 1,0-9 0-1,-6 2 0 2,-1-7 0-3,-6-2 0 1,-2 9 0 2,-8 3 0-4,2 9 0 4,-6 1-47-1,4 3-88 0,5 2-91-2,-15 11-85 2,3 0 85-1</inkml:trace>
    </iact:actionData>
  </iact:action>
  <iact:action type="add" startTime="45501">
    <iact:property name="dataType"/>
    <iact:actionData xml:id="d31">
      <inkml:trace xmlns:inkml="http://www.w3.org/2003/InkML" xml:id="stk31" contextRef="#ctx0" brushRef="#br2">15206 16365 684 0,'0'0'236'3,"0"0"-26"3,0 0-69 2,0 0-43 0,0 0-14 0,0 0-20-2,0 0-17 2,16 0-8 0,-20 0 0 0,-39 4 25-2,-13 8-18 3,-15-5-10-2,-11 5-4 1,-9-1-14-2,-2-7-9 2,1-2-6 0,2-2-2 0,12 0-1 0,15 2 0-1,8 1 0 2,12-3-2 5,14 2 2-12,9-2 0 9,12 0 1-8,2 0 1 5,3 4-3-2,3-4 2 0,-3 3-1 6,-2 2 0-6,0 0 1-1,-6 7-1 4,0 7 2-2,0 5 3 2,2 0-4-4,-1 9 0 3,2 1 0 0,2 5-1 9,-1 1 1-14,1 4-1 8,1 4 2-10,2 2-2 4,-4 10 3 3,7 8 0 0,0 9 13-1,0 2-6 6,0 3 8-10,0 1-9 6,13-13 3-3,2-5-1 2,3-3-3-4,-3-19 2 7,-4-2-6-5,2-10 7 3,-6-13-6-4,0 8 3 2,-2-13-6 2,1 3 6-1,0 1-5-2,-4 2 0 2,3 5-1 1,-4 2-2 2,-1 3 3-8,0-5-3 9,0-10 2-8,0-2-2 3,0-12 3-1,0 0-3 1,4 0 1 1,-1 0 0 0,4 0 0-2,9 0 1 4,6 0-2-3,6 0 6 3,-1 0-5-6,7 0 3 5,8 0-3-2,9-6 4 3,14 0-3-4,1 2 1 2,9-3-3-1,-7 7 0 1,-1 0 0-3,-10 0 0 3,-3 0 0 3,-9 0 0-5,-7 0 0-1,-3 0 0 3,-8 0 0 0,-3-3 0 0,-2 3 0-2,-1-5 0 4,-2 5 0-4,-5 0 0 5,-1 0 0-8,-5 0 0 6,-4 0 0 0,-1 0 0-2,-3 0 0 0,0 0 0-1,0 0 0 3,0 0 0-3,0-5 0 1,0 5 0 0,0-3 0 1,0 3 0 1,2-4 0-4,7 2 0 5,1-3 0-3,-3 0 0 0,2-2 0 0,-1 3 0 3,2-4 0-5,-4-3 0 4,5-9 0-3,-7-6 0 5,-1-8 0-5,-3-15 0 1,0-6 0 0,0-16 0-1,0-21 0 4,0-18 0-3,0-18 0-1,0-13 0 5,0 13 0-5,-10 8 0 2,2 21 0-4,-5 20 0 8,5 10 0-7,-4 12 0 4,5 5 0-5,0 9 0 7,4 7 0-5,3 3 0 5,-2 14 0-8,2 4 0 5,-3 11 0 0,-1 4 0-1,4 0 0 0,0 0 0 0,-5 0 0 3,-7 0 0-1,-4 0 0-4,-8 0 0 2,-3 4 0 0,-1 11 0 3,-9-3 0-5,-2 0 0 3,-9 5 0 0,-7-10 0 1,-10 10 0-3,-7-1 0 3,-8 1 0-2,-2 0 0 8,7 2 0-13,0-3 0 5,13-8 0 2,10 4 0-5,13-5 0 3,9 2 0-1,6-3 0 4,14-4 0-3,0 4 0-2,8-6 0 3,2 0 0 0,0 0 0 0,0 0 0-1,-5 7 0 1,1 9 0 0,-4 10 0 1,3 10 0-4,3-2 0 5,-1 12 0-4,-3 7 0 4,6 2 0-6,0 8 0 5,0 8 0-2,0 11 0 8,0 6 0-11,0 11 0 3,-4-3 0-1,-3-2 0 0,0-6 0-1,-6-6 0 4,3-10 0-1,-2-11 0 4,7-13 0-7,-3-18 0 3,8-16 0-4,0-7 0 5,0-7 0-4,0 0 0 5,0 4 0-4,0-4 0 3,20 5 0-4,4-2 0 4,7-3 0-1,1 0 0 3,15 0 0-3,-2 0 0-3,10 0 0 2,0 0 0 1,3 0 0-3,2 0 0 3,-2 0 0 0,0 0 0 3,-3 11 0-2,-7-3 0-4,-2 0 0-1,-1 5 0 7,1-10 0-8,0-3 0 8,-4 0 0-5,-5 0 0 2,-4 0 0-2,-5 0 0 1,-4 0 0 2,-9 0 0 1,-6 0 0-1,-2 0 0-4,-2-3 0 3,4-10 0-3,1-10 0 2,1-17 0 1,-4-16 0 1,-5-23 0-1,-2-13 0-3,0-31 0 3,0-16 0 2,0-18 0-2,0-2 0-1,0 10 0-1,0 9 0 1,0 20 0 1,-5 24-6-2,-10 27-59 2,-1 28-94 0,8 41-86 0,-3 4-137-2</inkml:trace>
    </iact:actionData>
  </iact:action>
  <iact:action type="add" startTime="49338">
    <iact:property name="dataType"/>
    <iact:actionData xml:id="d32">
      <inkml:trace xmlns:inkml="http://www.w3.org/2003/InkML" xml:id="stk32" contextRef="#ctx0" brushRef="#br3">21091 2895 754 0,'0'0'180'6,"0"0"-73"1,0 0 2 0,0 0-36 1,0 0-12-1,-168 26 15 2,118-19 6-3,-5 1-28 2,5-3-2 0,-10 1-1-2,4-2 2 2,-2 0-12 0,-3-1-9 0,1-3-13-1,2 0-4 1,-4 0-4-1,6 0 1-1,0 0-5 2,1 0 4 5,5 0-3-9,-2 0 8 4,4-3-5-2,1 1-1 3,-4 2-2-2,5 0 6 2,-1 0-6-2,6 0-3-1,5 0-1 3,2 0-3-2,1 0 2-1,-2 0-3 8,5 0 4-10,1 0-3 6,5 0 2-8,5 0-3 7,0 0 1-3,10 0-1 3,1 0 0-4,-5 0-1 5,0 0 0-1,-1 0 1-4,-1 0 0 3,-4 0 0 6,0 0-1-10,5 0 0 1,1 2 1 1,7 1 0 4,3 0 1-3,3-3 0-2,0 0-1 2,0 6 1 1,0 4 5 0,0 10-5 1,0 7-1-4,0 5-1 4,8 5 1-1,-3 5 1 1,1 12-1-4,-3 8 0 6,-3 4-1-3,0 0 1-2,0-7 0-1,0-1 0 3,1 0 2 0,5-5-2-2,-1 3 0 3,1-2 0-3,-3 1 1 6,1 1 0 1,-3-10-1-11,4-6 0 4,-3-7 0 0,1-10 1 1,-3-7 1 0,0-5-2 2,3 0-1-2,-3 5 1 1,0 6 0-2,0 11 0 8,0-4 1-10,0-2-2 7,0-8 2-9,0-7 0 4,0-7-1 2,0-5-1-2,0 0 0 3,0 0 1-2,13 0 0 2,8 0 6-2,6 0-1 1,4 3 0-1,1 2 2 1,11 1 1 0,3 0-4-2,9-4 2 3,0 1-6-2,6-1 4 0,-5-2 1 0,3 0 0 7,-1 4 0-10,-3 2 6 9,3 0-4-11,-4 1 2 3,8 1-5 3,-2-3-1 2,4 2-2-4,-4-2 0 0,0-3 0 3,-1 4-1-5,-8-6 1 7,-2 3 0-3,0-3 1-2,-3 0-2 1,-1 0 2-1,-6 0-1 3,-2 0 1-1,-6 0-2 1,1 0 1-4,-5 0 0 5,6 0-1-4,-4 5 3 2,2-2-3-2,2 2 2 3,1-2-1-1,-3 1-2 7,-3 6 2-11,-3-4-1 6,-6-1 0-8,-8-5 1 2,-4 2-1 4,-4-2 0-1,-1 4 0 1,3-4 0-2,0 0-1 2,-2 0 1 2,-1 0-1-4,3 0 0 3,-2 0 0-4,0 0 1 6,-3 0-2-6,1 0 1 1,-1 0-2 2,0 0 2 0,5-10-5 0,-5-17 4-1,2-11-5 3,-2-8 4-4,0-12 3 4,0-16 0-6,0-17 0 5,0-12 1-1,0-12 0-1,0-3-1-1,0-2 1 7,0 2 0-6,-8 9 0 4,-8 7-1-9,1 12 0 3,-3 19-1 2,6 17-1 2,0 21 1-3,-1 7-27 2,-1 14-42 0,-7 4-71 1,-8 8-51-4,17 0-99 5,-1 0-217-4</inkml:trace>
    </iact:actionData>
  </iact:action>
  <iact:action type="add" startTime="51168">
    <iact:property name="dataType"/>
    <iact:actionData xml:id="d33">
      <inkml:trace xmlns:inkml="http://www.w3.org/2003/InkML" xml:id="stk33" contextRef="#ctx0" brushRef="#br3">20704 7962 398 0,'0'0'295'4,"0"0"-131"4,0 0 21 0,0 0-65 0,0 0-37-2,0 0-27 2,0 0-13 1,-77-4 44-1,20 4-29-2,-12 0-18 1,-4 0-20 3,-13 0-2-4,4 0-5 0,3 0-6 2,10 0-4 0,11 0-3 0,11 0 3-2,15 0-2 3,11 0 1-2,5 0-1 1,9 0 3-2,7 0-4 2,-4 0 4 0,3 0 5 1,-5 20 15-2,-4 10-9-2,0 3-4 4,6 2-4 1,-5-1-6-4,8-4 3 1,-2-3-4 2,3 6 2-2,0 2-2 0,0 9 5-1,0 13 7 3,0 9-2-1,-3 6 2-2,1-4-1 1,2-11 6 2,-5-2-7-1,3-4-1-2,2 4 4 4,0 3-7-4,0 0 9 5,0-4-8-8,0-3 10 5,0-7-12 0,0-2-2 0,0-12 2-1,0-7 0 1,0-10 1 0,2-9 1-2,5-1-3 1,-1 3 2 0,-5-3 0 1,8 2-6 2,-5 4 3-5,3-1-1 2,3 0 2 2,-4-4 2-1,2 3-6 0,-1 2 1-2,2-6-2 2,9 1 2 0,6-1-2-2,10-3 1 2,5 0 0 4,11 0-1-5,3 0 2-2,9 0 2 4,5 0-2-3,-1 0 4 1,-5 0 6-2,-2 0 5 4,-11 0-3 0,-4 0 0-2,-9 0-3 4,-4 0-7-6,-10 0 1 1,-7 0-3 3,-5 0 1-5,-5 0-2 5,-4 0 2-2,0 0-1 2,0 0-1-4,0 0 1 3,5 0 0 2,2 0-1-3,2 0 0-2,1 0 0 7,-2 0 1-2,-5 0-2-4,0 0 1 1,1 0 0-3,-4 0 0 3,0-3-4 1,0-11 1-2,2-15-4 3,2-24 6 2,-1-26 0 2,-3-19 0-12,0-17 2 5,0-15-1 0,0-3 0 5,0 7 0-7,0 11 0 5,0 26-3-2,0 24 1 1,0 22-8-1,0 23-56 0,0 10-53 2,0 10-39-3,-3 0-65 0,3 19-18 3,-4 15-838-1</inkml:trace>
    </iact:actionData>
  </iact:action>
  <iact:action type="add" startTime="52662">
    <iact:property name="dataType"/>
    <iact:actionData xml:id="d34">
      <inkml:trace xmlns:inkml="http://www.w3.org/2003/InkML" xml:id="stk34" contextRef="#ctx0" brushRef="#br3">21438 11862 450 0,'0'0'362'5,"0"0"-192"3,0 0-43 0,0 0-49-3,0 0-2 3,0 0-2-2,0 0 18 3,-182 57-32-2,117-45-7 2,-9 2-1-4,-7-4-6 4,-4 1-12-1,-8-3-3 0,3 3-6-3,-1-5-4 3,2-2-5 0,2-3 3 0,1 5 7 1,1-1-10-3,9-2-2 7,6 2-6-7,5 1 3 2,14-6-10-4,0 0 3 3,2 0-3 4,1 0 0-5,1 0 1-1,-1 0-2 3,6 0 2-1,0 0-2 0,-3 0 6 1,11 0 2 5,6 0-1-8,8 0-6-2,10 0 1 7,3 0-2-3,4 0 0 0,3 0-1-1,-3 0 3 2,-4 0-5 3,2 0 3-2,-7 0 0-5,0 0 2 3,6 0-2 0,-4 0-2 4,7 0 0-8,0 0 2 5,3 0 0 0,0 0 1 0,0 0 2-2,0 0-1 2,-5 0 1 1,2 0-3-1,-7 8 2-3,-3 4-4 4,8-5 3-2,-6-2-2 1,3 0-1-2,0 2-1 4,-5-2 3-3,3 0 0 0,2 1 0 0,-1 5 0 1,0-5 0-1,3-1 1 2,3 3-1-3,-1-5 0 1,-2-3-2 1,6 3 2 2,-5-3-1-4,-4 0-4 3,1 0-5-1,-2 3-5-2,3-3-8-1,-4 0 6 3,1 2 8 0,1-2 7 1,1 0-1-4,6 3 3 3,2-3 4 3,0 2-4-3,0 4 5-2,-3 5-5 1,1 8 4 0,-1 6-2 2,-1 3-2-4,2 4 0 3,2 6 0 0,-4 8 2-1,4 6-1 1,0 1 5 0,0-7 3 1,0 3 9-3,0-2-8 0,0 2 3 2,0 8-2 1,10 2-4-2,-5 1-2-1,0-5 4 2,0-2 1 0,-2-7-4 0,-3-3 0-2,0-9 0 5,0-5-4-6,0-8 0 4,0-8-1-3,0-4 0 0,0-6 0 3,3-3 3-1,-2 0-3-1,11 0 2-1,2 0-2 3,3 0 4-2,5 0-5-1,-2 0 3 4,5-3-2-3,9 0 1 8,6-1-2-13,11 2 4 8,11-3-4-4,5 3 3 1,5-1-1-4,0 0 2 6,3 3 8-1,-2 0 0 2,-4 0-3-3,2 0-3-1,5 13 0 1,-1 1 0 1,11-3-4-1,1 3 2 2,8-1-2-2,-1-2 2 0,-5 4-4-2,-10-2 0 4,-10 1 0 2,-8-4 0-5,-3 2 0-1,-6-4 0 3,-4-1 0 0,4-1 0 0,-4 0 0-2,-1-6 0 4,-5 5 0-4,-5-5 0 4,-1 0 0 0,-2 0 0-7,-4 0 0 4,-4 0 0 0,0 0 0 1,-4 0 0-1,-2 0 0 2,-4-1 0-2,-5-6 0-1,-3 4 0 2,-3 3 0-1,-3 0 0 1,-2 0 0-2,0 0 0 2,0 0 0 0,0 0 0 0,0 0 0-2,0 0 0 3,0 0 0-2,0 0 0 1,0 0 0-2,0 0 0 2,0 0 0 0,0 0 0 1,0 0 0-4,0 0 0 3,0 0 0 2,0 0 0-4,0-7 0 0,0-10 0 3,0-13 0 2,0-14 0-4,0-16 0 2,0-16 0-5,0-24 0 2,0-15 0 3,0-16 0-3,0-3 0 3,10 3 0-2,7 18 0 3,-1 18 0-6,2 19 0 5,-8 17 0-2,-6 20 0 1,3 11 0-1,-7 6-8 1,0 3-67 0,0-3-47-1,0-7-87-2,0 22-121 4,0 2-260-2</inkml:trace>
    </iact:actionData>
  </iact:action>
  <iact:action type="add" startTime="54873">
    <iact:property name="dataType"/>
    <iact:actionData xml:id="d35">
      <inkml:trace xmlns:inkml="http://www.w3.org/2003/InkML" xml:id="stk35" contextRef="#ctx0" brushRef="#br3">20698 4340 647 0,'0'0'163'5,"0"0"-6"3,0 0-15-2,0 0-37 2,0 0-49 0,0 0 8 1,0 156 10-3,0-71-23 1,0 5-12 1,3 3-12 0,0-5 4-1,-3-4-11 0,0-4 4 1,0 4-5 0,0 5 3-1,0 7-2 0,0 3-6 7,0 3 3-12,0 0-6 4,0-4-2 7,0-4-1-6,0-8-4-1,0-1 0 0,0-3-2 2,0 3 3 3,0-1-5-5,0-1 3-2,-3-4 1 3,-4-10 5 3,2-4-5 2,-4 0 2-9,2-4-6 3,0-9 0 3,3-2 3-3,1-10-3 3,3-1 0-3,-3-5 0 3,-1-3 1-2,4-6 0-1,0-2 3 2,0-2-3 4,0-8 4-5,0 1-5-3,-3 3 0 4,0-2 0-1,0 8 1 1,-1 1 1-3,-1 4 2 7,2 2 7-6,-3 4-3 0,0 1-1 0,4-6-6 3,-4-5 2-2,5-7 1 3,-2 0-3-4,0-1-1 2,-1 3 1-1,2 1-1 0,-2 2 1-1,4 2-1 3,-3-2 3-1,3-3-5 0,0-5 2-3,0-9-1 4,0-2-1-2,0-3-3 2,0 2-29-4,0-2-31 4,0 0-40-2,0 0-50 1,0 0-18-2,0 5-52 4,0 9-220-3</inkml:trace>
    </iact:actionData>
  </iact:action>
  <iact:action type="add" startTime="56034">
    <iact:property name="dataType"/>
    <iact:actionData xml:id="d36">
      <inkml:trace xmlns:inkml="http://www.w3.org/2003/InkML" xml:id="stk36" contextRef="#ctx0" brushRef="#br3">20194 9565 37 0,'0'0'101'6,"0"0"20"3,0 0-28-2,0 0 13-1,0 0 55 3,0 0 13-2,0 0-3 1,-10 19-48-2,-4 19-46 2,1 11-1 0,0 6-19 0,-5 2 24-2,7 9-18 2,-8 5-20 0,1 6-14 0,0 7 1-2,2 2 5 2,1 1-7 2,3 0 14 4,2-4-17-11,2-4 1 5,-2-4-9-1,7 2 6-2,-2-2-9 0,-7-8 5 4,8 2-10-1,1-6 5-1,0 0-6 0,-1 1 9 3,3-6 5-4,-3 7-10 6,4-5-3-9,0-1 0 4,0-6 3 1,0-4-6 0,0-9 1-2,0-9-3 2,0-9 7-1,0-2-7 1,0-4 5 1,0 2-5-3,4-2-3 3,1-1 3-3,-5-7-3 0,6 0-2 3,-3-5 2-2,-3-3-2-1,1 5-1 2,5 4-6 0,-3 5-16 4,1 12-16-5,-4 18-40-1,0 14-30 0,0 5-21 2,0-36-94 3,0-2-76-6</inkml:trace>
    </iact:actionData>
  </iact:action>
  <iact:action type="add" startTime="57266">
    <iact:property name="dataType"/>
    <iact:actionData xml:id="d37">
      <inkml:trace xmlns:inkml="http://www.w3.org/2003/InkML" xml:id="stk37" contextRef="#ctx0" brushRef="#br3">20907 13348 620 0,'0'0'200'5,"0"0"-28"2,0 0-49 1,0 158-53-2,0-103 1 3,0 8-21-2,0 1 9 2,6 3 1-3,4 8-13 1,2 1-4 1,4 3 2-2,-2 9-4 3,9 2-16-2,-1 3 3 2,4 0-9-4,7 0 3 3,3-9-5 3,5-4-3-3,4-10 5-2,3-1-1 0,1 0 7 2,2 2 0 3,-5 2-6-5,-3 7-5 1,-1-1-1 1,-5-4-8-2,-3-2 2 4,2 0-1-6,-3-4-4 7,0 4 2-5,-2 11 2 0,-7 5 1 1,-1 5-3 1,-3 4 1 0,-5-11-4 0,-2 1 1-1,-2-4-2 0,-2-4 1 3,1 1-1-4,-8-4 0 0,0-4 2 6,3-4-2 2,1-6 0-12,-2-4 0 3,8-8 1 2,-7-10-1-2,-2-5 0 6,3-9-1-7,-6 1 1 4,0-4 0 0,0 0-1 0,0 2 0-2,0-2 2 1,0 6 0 2,0 3-1-1,0 8-1 0,-9 3 0-2,-3 3 1 5,3-4 0-6,3-7 1 1,-1-7-1 2,2-3 2 0,2-8-4-2,-4-6 4 3,4-8-4-1,3 3 0-2,0-5 1 3,-3 4 0-3,-1-6-2 3,0 4 1 1,-6 3 2-2,1-2 0 0,0 0-1-4,-3 9 1 3,-3-6 0 0,-4 9 0 2,-2-6 0-4,0 2 0 6,0 1-1-5,3 3 1 0,-2-9 0 2,3 3 0 5,-6 1 0-6,1 5 1-2,-6 2-2 1,-3 5 2 0,2-4-1 4,3 3 0-5,6-11-1 5,-3 5 0 0,4-5 2-7,-10 2 0 4,5-1-1 1,-4 1 0-1,4 3-1-1,3-12 1 5,0 6 0-5,3 2 0 4,2-6-1 0,5-3 2-7,1 2-1 6,4 1 1-1,1-7 0-3,5 6 0 1,0-6-2 5,0 0 1-5,0 0 0 3,-5 0 0-4,5 0-2 2,0 0-1 1,0 0-3-2,0-23-5 3,0-23 6-1,0-8 5 1,19-7-3-4,2 1 1 5,-6 1 1-4,-2 15-5 4,-10 19 2-4,-2 11-1 1,-1 12 3-1,0 2 2 5,0 0 2-4,0 0-2-2,-1 12 2 4,-26 22 0-1,-11 16 2 1,6-2-3-5,-2 8-1 4,7-14 2 1,9 1 1 0,-1-11 4-2,12-4 0 1,7-8 5-2,0-13 4 1,0 3 13-1,13-4 0 1,26 2-8 4,14-3-6-7,10-5-3 4,10 0 12 0,-1 0-16 0,-10 0-8-1,-17 0 0 0,-15 0 0 3,-14 0 0-4,-9 0 0 1,-7 0 0-1,0 0-90 2,0-2-95 0,-19-9-68 0,1 0-37 0,-9 9-377-2</inkml:trace>
    </iact:actionData>
  </iact:action>
  <iact:action type="add" startTime="59433">
    <iact:property name="dataType"/>
    <iact:actionData xml:id="d38">
      <inkml:trace xmlns:inkml="http://www.w3.org/2003/InkML" xml:id="stk38" contextRef="#ctx0" brushRef="#br3">20825 17440 682 0,'0'0'200'5,"0"0"0"1,0 0-80 2,0 0-46 0,0 0 21 0,0 0 1-2,0 0-34 3,-36 7 2-2,-18 18-4 1,-8 0-17-2,-4 0-18 2,-5-6-7 0,2 3-9 0,-6-11 0-1,11 2-5 0,6-4 1 2,11 1-2-2,10-3 4-1,16-2-5 2,7-5-1 0,4 0 1 0,8 0-2-2,-4 0 1 2,3 4-1 0,-4-4 1 0,3 4-1 0,0 4 0-2,-2 7 0 2,-1-5 5 0,4 11-2-2,-4 1-2 4,6 9 1-3,-6 4 0 2,2 4-2-3,4 4 2 5,-2 3-4-3,-4 4 6 0,-1 2-5-5,-2 0 1 4,4 3 0 0,-1-6 0 4,3 1 2-5,4-2-1 0,0 7-1 2,0-9 0 0,0 6 3-2,0 1 2 4,0-4 2-4,3 1 2 3,2-8-1-4,-5 0-2 3,0-4-3 0,0 3 2 4,0-5 4-7,0 7-6 2,0-11 1 0,0-3-1 0,0-6 4-2,0-8-4 3,0-10 2 1,0 2-4-2,0-7-1-1,0 0 2 3,0 0-2-2,0 0-1 1,0 0 1 0,19 0 3 2,5-7-2-5,7-6 2 14,-2 2-3-14,5 5 0-5,3-3 3 8,-1 5-2-2,-3 4 3 2,3 0-4-2,-3 0 4 3,5 0-1-2,-1 0 1-1,-3 0-2 2,1 0-1 0,1 0 0 6,1 0 0-9,-3 0 2 7,0 0-3-11,-7 0 2 6,-6 0-1-2,0 0 0 4,-8 0-1-3,2 0 2 3,-2 0-2-4,1 0 1 4,-6 0-1-1,-2 0 1-1,1 0-1-1,-4 0 1 2,-3 0-1 1,0 0 1-2,0 0-2-1,0 0 1 2,0 0 0 0,0 0-1 0,0 0 0-2,0 0 1 3,0 0 0 0,0 0 0 0,0 0 0 0,0 0 0-3,3 0 0-1,7 0-1 4,1-6 0-5,2 0-1 5,2 1 2-1,-9-1 0 8,-1 6 2-13,-5 0 0 1,0-2 0 4,0 2-3-2,0 0 1 0,0 0-3 3,7-5 2-1,2-1-1 4,4 0-1-6,2-8 1-2,-4 9 2 4,-2 1 0 1,1-6 0-4,0 5 0 3,-3-7-3-1,0 0-2 1,-3-5-6-2,-1-2 2 3,-2 7 0-2,-1 3 3 1,0 5 5 0,0 4 0-2,0 0 1 4,0 0-2-4,0 0-4 1,0 0-4 0,0 0 1 3,0 0 4-1,0 0-6-2,0-11 10-1,-8-3 1 0,-11-11 3 3,2 2-3-3,2-6 0 3,2-7 1-2,3-14 0 10,9-6 0-11,1-11 1-6,0-5-1 9,0-7 1-4,0 0 2 2,0-12-3 1,6-6 0 2,-4 6 0-4,1 9-1 0,-3 11 2 2,0 15-2 0,0 12 2 0,0 2 0-2,0 5-2 2,0 11 1 0,0 6 3 0,-3 11-1-3,1 7 1 3,2 0-1 1,0 2 0-1,0 0 0-3,0 0 0 4,0 0 0 0,-5 0-1-1,-3 0-1 0,-8 0 0-3,-2 0 6 3,-10 0 8 3,0 0-6-7,-3 0 0 2,-5 0 0 3,1 0-3-1,-7 0-1-1,-6 2 1 0,-7 7-4 1,-9-4 2 0,-1-2-1-2,-1 1-1 3,3-4-2-2,8 0 0 1,5 0 3-2,8 0-3 2,10 0 0 3,9 0 0 0,12 0 0-8,8 0 0 6,3 0 0-5,0 0 1 3,0 0-2-1,0 0 1 2,-4 0 0 0,4 0-1 0,0 0 2-2,0 0-1 2,-3 7 0 1,-3 13 4-2,1 1-1 0,-7 11 1 1,5 3-4-1,4 9 1 1,-4 6-1 1,-1 18 0-3,-2 8 1 2,-4-1 2 0,-2-1-4-2,4-14 2 2,3-5-2 1,-2-14 2-2,10 2 1-2,1-4-2 5,0 7 0-3,0-3 5 2,0 2-2-4,0 1 4 3,1-10-4 0,10-4 2 2,-7-7-1-6,4-8-4 6,-3-4-1-1,-1-2 1-4,5-6 1 2,1 3 0-1,1 4 2 3,2-7-3 0,2 9 3-2,-3-9-1-1,0 4 0 2,1-4-1 0,-7 0 1-3,-2 7-1 3,4-10-1 0,6 4 0 1,9-2 0-2,7 3-1 1,15-7 2-1,10 0-2 2,4 0 2-4,9 0-1 6,-4 0 1-3,0 0 2 0,-3 0 2-3,-5 0 0 0,3 0 2 4,-8 0-6-2,3 0 3 0,-12 0-4 1,-3 0 0 2,-10 0 0-3,-1 0 0-2,-8 0 0 4,-6 0 0-1,-6 0 0-2,5 0 0 1,0 0 0 0,-1 0 0 1,-3 0 0 1,-2 0 0-4,-6 0 0 3,-1 0 0 0,0 0 0 0,0 0 0-2,0 0 0 2,0 0 0 0,0 0 0 2,0 0 0-2,10-15 0 1,6-31 0-1,2-16 0-3,0-12 0-1,-9-8 0 6,1-6 0-2,-10-13 0-1,0 7 0-1,0 2 0 2,0 9 0 0,0 20 0 1,-3 17 0-4,-4 23 0 6,2 13 0-6,4 10-22 4,-2 0-68-1,-7 0-80-2,2 0-74 2,2 20-105-1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3:23:06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6">
    <iact:property name="dataType"/>
    <iact:actionData xml:id="d0">
      <inkml:trace xmlns:inkml="http://www.w3.org/2003/InkML" xml:id="stk0" contextRef="#ctx0" brushRef="#br0">31308 7740 459 0,'0'0'126'5,"0"0"3"4,0 0 67-1,0 0-41-2,0 0-35 2,0 0 0 0,0 0 9 0,-23 13-24-2,23-13-12 2,0 0-12 0,0 0-12-2,0 0-9 3,34 0-10-2,32-19-17 1,37-16 3 0,38-9-11-2,29-11-7 5,31-5 2 0,5 0-10-8,-11 5-2 3,-19 12-3 2,-29 9-5 0,-36 7 0 1,-25 11 0-4,-35 5 0 3,-23 5 0 0,-19 4 0-2,-9-1 0 2,0-2 0-1,-27-17 0 2,-68-17 0-1,-48-24 0-1,-35-21 0 3,-14-20 0-4,-18-25 0 4,-9-16 0-6,-8-9 0 3,9 4 0 0,24 17 0 3,36 23 0-2,40 31 0 0,42 30 0-4,32 27 0 5,33 13 0-3,11 9 0 2,0 0 0-1,0 34 0 2,34 47 0-3,18 34 0 2,10 30 0 0,7 28 0-2,6 19 0 3,9 15 0-2,5 14 0 4,3 2 0 1,1 0 0-11,1-1 0 6,-2-11 0-1,-3-19 0 3,-10-34 0-4,-17-45 0 4,-22-51 0 1,-15-35 0-3,-10-20 0 1,-3-7 0-4,5-12 0 5,9-65 0-1,3-45 0 0,9-63 0 0,-2-47 0-2,4-48 0 1,-1-30 0 0,-2-43 0 1,-10-11-15 1,-14 8 4-2,-13 36 1 1,0 65 6-1,0 75-11 0,0 73 3 0,-3 56 7 0,-7 40 1 0,-16 18 4 2,-17 82 1-2,-28 59 6 0,-26 68 5 1,-22 51 5 0,-20 36 6 0,-4 1-7-2,-1-13-16 2,8-31 0 0,9-42 0 8,10-37 0-13,15-39 0 5,22-40 0-5,27-37 0 3,21-29 0 2,19-24 0 0,11-9 0-1,2-3 0-1,28 0-13 3,34-19-75-1,18-30-94 0,-6-11-62 0,-50 27-103-2,-12 6-564 2</inkml:trace>
    </iact:actionData>
  </iact:action>
  <iact:action type="add" startTime="2234">
    <iact:property name="dataType"/>
    <iact:actionData xml:id="d1">
      <inkml:trace xmlns:inkml="http://www.w3.org/2003/InkML" xml:id="stk1" contextRef="#ctx0" brushRef="#br0">31696 1966 156 0,'0'0'507'4,"0"0"-462"2,0 0 62 2,0 0 0 0,0 0-62-2,0 0 22 3,-60 19-4-2,17-19-18 1,-18 0 23 0,-14 0-7-2,1-3-11 2,-17-16-6 0,-10-7-9-2,-5-6-2 2,-10-1-5 0,-5-3 1 0,-2 3-18 3,-4 6 6-8,-4 0-2 6,-3 2 13-1,-3 1-9 0,-5-1-2-2,-2 1 7 2,-1-3-11 0,-12 1 9 0,-2-1-6 0,-10 4-3-2,1-3-9 3,0 2 4-4,4 2-7 3,2 0 3 0,11 3 0 0,6 0 4-2,17-1 3 2,8 7-6 0,11 2 3 0,9 6-1 1,5 5 0-4,7 0 0 7,6 16 2-1,6 14 5-10,4 6 0 8,1 1-4-1,5 5 1-2,-2-5 2-2,-1-1-4 6,-6-3-2-1,-2-2-7-1,-11-2 4-2,-1 0-3-1,-1-3 1 4,1 1-2-1,0-4 0-2,-7 2-1 2,1-4 0 1,-8 4 1-2,0-1 1-1,1 4-1 2,1 1 1 2,9 2-2-3,3-4 2 1,9 7 2-2,5-5-2 1,4 7 0 1,2-1 5-3,2 7-1 5,0-2 4-3,4 4-1 2,-1 1-2-5,2-2 0 7,-3-2-3-2,9-3 0-3,-2-2-3-1,3-1 4 3,10 0-3 0,11-1 1-1,7 1-2 2,9-2 2 0,5 0 0-4,8 3 5 3,5-2 8 3,0 11 0-5,0 5-4-1,10 1-1 2,16 7 8 0,4-4-6 3,4 1 0-3,5-3-4 1,4-9 1-4,5-2-6 4,5-8 4 0,4 0-2 0,9-1-5 0,4 1 0-2,7 1 0 4,2-7 0-3,7 2 0-1,5 4 0 2,1 1 0 0,7 1 0 0,5 4 0-3,2 2 0 4,1 0 0-1,2-1 0 0,-2 1 0-2,-1-5 0 4,4-3 0-2,5-6 0-2,-1-2 0 0,2-2 0 1,-3 1 0 2,0 0 0-1,-7 1 0-3,6 1 0 5,3-6 0-2,9 0 0 0,8-10 0-3,0 0 0 2,0-1 0 2,-1 1 0-1,3 5 0-3,-3 1 0 4,-4 1 0-2,-5 2 0 2,-2-6 0-3,1 1 0 5,0-5 0-5,9-1 0 4,5-6 0-6,-1-2 0 2,-1 0 0 3,-2 0 0-2,6 0 0 0,5-5 0 1,8-7 0 1,5 5 0-2,2 2 0-1,2-6 0 2,-5 3 0 0,2-9 0 0,-3-2 0-2,-14-6 0 2,-8-5 0 0,-12-3 0 1,-8-2 0-4,-4-3 0 5,-8-1 0-4,-4-1 0 3,-9-2 0-4,-13 1 0 4,-9 3 0-2,-15 2 0 1,-10 1 0-2,-6-1 0 2,-2-3 0 9,0-1 0-15,-1-4 0 5,-5 1 0-2,2-5 0 3,-3-4 0-1,-2-7 0-2,5-10 0 4,-9-8 0 1,-8-7 0-1,-1-7 0-3,-9-8 0 0,0-4 0 1,0-12-4 3,-19 0-2-3,-17 4-2-1,-15 7 0 0,-5 11 1 3,-21 10-4-3,-16 10 5 2,-22 1 6 0,-29 12 3 0,-13 14-3-3,-2 13 0 4,-2 18-6 1,19 15 4-1,8 0 2-3,24 19-1 1,25 10 1 0,13-2-5 0,25-4-7 1,12-8-42 0,15-3-50-2,13-10-84 1,7-2-95-1,5 3-109 2</inkml:trace>
    </iact:actionData>
  </iact:action>
  <iact:action type="add" startTime="4158">
    <iact:property name="dataType"/>
    <iact:actionData xml:id="d2">
      <inkml:trace xmlns:inkml="http://www.w3.org/2003/InkML" xml:id="stk2" contextRef="#ctx0" brushRef="#br0">28686 6459 327 0,'0'0'143'6,"0"0"-29"2,0 0 42 0,0 0-4 0,0 0-30-2,0 0-52 2,0 0-23 0,-24-7 13-2,-44-7-4 2,-14-3 30 0,-26 0-15 0,-9-7-15-2,-16 5-4 2,-4 0-10 0,-7 2 8 0,3 0-14 3,3-3 9-7,1 3-12 5,0 4 6-2,1 1-15-1,-1 7 0 2,-3 5 0 0,6 0-8 0,6 0-2-2,1 0 5 2,-1 24-3 0,-8 7-3 0,5 7 7-2,-6 3-3 4,6 5 3-4,8 4-6 4,9-4-2-6,4 0-2 4,10 4-3 9,5-2 2-15,9 5-2 7,9 2-1-7,6 5-2 6,11-5 5 0,2 2-4 0,13-3-5 0,-2-1 0-2,8-3 0 2,6-7 0-3,5 1 0 4,10-6 0-1,9-2 0 0,-1-4 0-3,5 8 0 5,5 0 0-3,0 9 0 1,0 6 0-2,0 2 0 5,12-1 0-3,21 4 0-1,11-1 0-1,12-2 0 0,20 5 0 4,21-5 0-4,22-6 0 4,22-4 0-6,20-3 0 5,9-3 0-2,12-1 0-1,0 2 0 3,-3-4 0-2,-1 1 0 2,-7-1 0-4,-2-3 0 12,-5 1 0-15,-9-4 0 6,-16-10 0-3,-10-3 0 2,2-13 0 0,-6-3 0 1,8-3 0 0,-2 0 0-2,-4 0 0 3,-10 0 0-2,-3-9 0-1,-11 0 0 2,-2 4 0 5,-8-2 0-6,-3-1 0-1,-5 1 0 2,-4-3 0-4,-2-1 0 4,0-3 0-2,-2-4 0 2,1 1 0 0,1-5 0 9,8-1 0-16,-9 6 0 3,1-3 0 3,-2 3 0 1,-5 1 0-1,-3-3 0 4,-4-3 0-4,2-6 0-1,-3-8 0 3,-4-10 0-4,1-5 0 3,-6-11 0 0,0-13 0-2,-7-9 0 1,-4-11 0 1,-9-4 0 0,-7-7 0-1,-9-2 0 4,-8-2 0-5,-11 2-3 1,0 2-10-2,-10 5 7 4,-32 3 0-1,-18 7 0-1,-19 7-2 0,-25 13 6 3,-26 11 2-4,-35 16 3 2,-32 16 0-3,-26 14 0 3,-7 12-3 1,-6 2-2-1,22 0 2-2,18 0-1 6,30 5 0-3,36 11 1-4,23 4-3 1,28 8-8-1,21-1-55 4,16 4-54-1,18 9-65-3,24-30-63 3,2 7-86 1</inkml:trace>
    </iact:actionData>
  </iact:action>
  <iact:action type="add" startTime="5608">
    <iact:property name="dataType"/>
    <iact:actionData xml:id="d3">
      <inkml:trace xmlns:inkml="http://www.w3.org/2003/InkML" xml:id="stk3" contextRef="#ctx0" brushRef="#br0">31590 11104 421 0,'0'0'101'4,"0"0"-58"4,0 0 61-2,0 0 7 2,0 0-10 1,0 0-12-2,0 0-24-1,-175-60-7 1,106 51-6 2,-7 1-3-1,-10 1-20-2,-5-5-4 2,-12 2 0 0,-5-7 5 0,-2 1-4-2,-6 0-7 2,3-1 4 3,-1 1 2-5,12 0-5 0,8 8 5 2,7 4-7 0,2 4 1 0,3 0 1-1,5 0-4 0,-5 8 2 2,-7 8 25-2,-1-1-31 3,-8-4-4-1,-6 2 5-3,-7-2-3-1,-2-5 2 0,-6 5-5 4,-2-1 2 1,-7 4 8-3,-9 3 3 0,-6-2-5-1,4 2-3 2,-2 2-4 0,4-2 0-2,13 6-4 5,0-4 2-4,1-1-3 0,2 3-3-1,3 0 7 0,7-8-6 4,2 1 1-3,-1-9 0-1,-1 2 1 1,-9-7-2 2,2 0-1-1,-1 0 0-2,8 4-5 2,1 8 5 0,0 1 0 0,-2 6 2-2,-8 2 3 6,2 6 4-7,-5-4-3 4,3 2 3-1,2 0-3-3,5-2 1 2,4 3-4 3,5-2-1-4,10 3 3 0,6 4-1 3,12 3 6-2,5 2-4-1,14 7 4 4,11-3-1-3,13-5 2 1,7-1 2-3,12-8-3 2,8-3 2 2,6 4 4-2,0 0 5 0,0 6-10 0,3 3 0 2,21-1-6 0,7 2 2-2,6-5-3 1,8 3-2-2,10-3 3 2,4 4-4-1,13-3 0 2,4 0 0 2,3 0-1-5,3-3 0-1,3 3-1 1,-3-3 3 3,2 3-2-1,8-1 0-4,0 4 0 9,5 2 1-7,6-2 0 0,1 3 1-1,-2-5-2 6,2-3 5-5,1-7-5 2,-2 0 0-2,2-3 0 2,8-6 2 0,1 1-1 0,1-1-1-1,-7 4-4 0,2 0 3 7,0 1 0-10,2 1-1 3,3-2 1-1,8-2 1 1,-2-7-3 1,1 2 3-2,-1-2 0 2,0 1 1 2,2 2-1-2,-3 2 3-3,0-1-3 2,-2-3 2 1,-2-3-1 0,-5-1 0-2,-2 0 0 4,5-5 0-2,2 1-1-2,-5 1 2 1,6 0-4 0,-8 0 1 2,-2-4 0-3,-1 0-1 1,4 0 2 1,3 0-5 0,5 0 4 1,4 0 1-4,-4-10 0 3,-1 5 1 0,3 3-1 0,-2 2 2-2,-2 0-2 6,0 0 3-6,-3 0-3 1,-10 0 1 0,-1 0 0-1,-4 0 1 2,-1 0-2 0,0 0 0-1,8 0 2 0,-2 0 0 3,0 0-2-4,4-3-5 1,-10-11 3 4,-8 0 0 4,7-8-1-12,-13 3-1-2,5-3 4 8,-4 6-1-4,-2-3 3 5,1-1-3-6,-4 1 1 4,-7 0 0 1,-13 1-1-1,-5-5 1-2,-5-1 0 5,-9-1-2-3,-5-5 2-3,-1-7-1 2,1-3 1 0,1-4 0 2,-7-4-1-2,-1-2 0-2,-6-2-1 3,-7-6 0 1,-8 2 1 1,4-8-1-6,-11-4 2 5,0 0-2-3,0 2 2 3,0 8-2-4,-18 7 1 4,-10-1 0-1,-6-1-3 3,-7 2 1-3,0 1 0-2,-10 6 2 0,-4 6-2 1,-8 7 1 0,-10 0 0 0,-6 2 4 2,-9 2-2-2,-3 8 1-1,-1-5-1 2,-5 4 4 3,-1 1-4-3,-5 0 3-3,-7 3 4 3,-3 1 4-2,-8 11-4 2,-6 1 3-2,2 1-6 2,6 2-4 0,9 0 0-1,10 0 4 0,7 0 7 4,7 0 3-4,20 0-2-1,16 0-6 1,23 0 0-1,12 0-4 4,12 0 1-4,3 0-3 0,0 0-8 2,0 0-21 0,0 0-23 0,20 0-33-1,26 0-120 1,9 0 1-1,-33 0-95 3,-8 0-390-6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00:38:27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32">
    <iact:property name="dataType"/>
    <iact:actionData xml:id="d0">
      <inkml:trace xmlns:inkml="http://www.w3.org/2003/InkML" xml:id="stk0" contextRef="#ctx0" brushRef="#br0">22075 8179 586 0,'0'0'86'6,"0"0"-62"0,0 0 21 2,0 0-3 1,0 0-2-2,0 0-5-1,0 0 9 2,0 0 9 0,0 0-10 0,7 15-7-2,-17-7 16 2,-17 3-5 0,-8 1-17 0,-3 2 0-2,-14 2-11 4,-6 0 8-4,-8 0-3 3,-9 1-8-4,-7-2 10 5,-1 0 6-3,-3-2-2 1,-1 1 4-1,0-1-16 0,-3 1-1 1,1-4-2 0,-1 2 1-2,-2-3-1 2,1-4-2-1,-5 0-5 2,-3-1 7-3,-5 1 1 2,-2 0 4 0,-3 0-9 0,-5 4 2-2,-6 1-5 4,-14 2 1-4,-5 2 1 3,-4-4-4-5,-1 4-1 4,-1-6-3 0,-5-1 1 1,-5 0-2-4,3-7 4 4,7 0-4-1,8 0 1-1,6 0-1-1,7 0 2 2,5 0-1 0,9 0 1 0,4 0 1-1,6 5 0 0,3 6 2 1,0 0-1 1,-8-2 1-4,-6-4-1 5,-9 0 0-3,-1-2 0 2,-4 1-1-4,4-4 0 3,-3 0 1-1,-1 0 0 1,-9 0-1-2,-2 0 3 3,-1 0-3 0,1 0 5-3,-1 0-4 0,4 0 2 2,-1 0-6 0,3 0 3 1,4-17-1-4,3-5 2 4,-2 1-3-2,2 2 1 1,-5 7-1-1,-8 7 2 2,8 5-4-2,-3 0-1 1,15 0 0-2,7 0 1 2,-6 12 0-1,7 0 1 1,-3-2 0-1,-1 2-1 0,7-7 1 1,3 1 0 1,-1-4-1-1,-2 4 0-2,3-4 2 3,-4 4 1-2,-2 0-2-1,-1-4 2 2,-3 1 0 0,-5-3-3 0,-9 2 4-2,-16-2-4 4,-8 0 2-4,-9 0-2 3,-8 3-1-4,-1-3-1 3,-5 0 0 0,1 3 2 0,5-3-1-2,7 4 1 2,10-3 1 0,7 2-1 0,10-3 2-1,7 0 0 0,7 0 1 1,6 0-2 0,-3-8 1-2,6-8-1 2,-8 2 0 0,-2 0 3 0,2 9-4-2,12 5-3 4,13-3 1-4,19 3 1 4,12 0-1-6,16 0-1 4,17 8 1 0,9 6 2 0,6 0 0-2,3 6 5 1,8-4-3 3,4 2 2-3,0 7-2-1,0-4-1 1,0 4 1 1,0 0-2 1,0-1 0-4,0 4 0 3,0 8 0 1,0 7 0-1,0 3 1-3,0 12 0 5,0 9-2-3,0 6 2 1,0 13 0-2,0 10-1 1,0 9 1 1,0 16 2 0,0 9 3-1,0 8-5 1,0 7 3 0,0 8-4 0,0 8 3-3,0 12-1 3,0-4 0 0,0 11 1 0,0-2-1-2,0 8 0 2,0 4 1 0,-3 0-2 1,-1 7 3-4,4 0-4 5,-3 3 2-4,0-6 1 3,3-5-2-3,-2-6-1 1,2-8 0 2,0 0 1-1,-3-7 0-3,-3-9 0 3,-1-4-1 1,-1-13 0-2,-2-2 1 0,1-3-1 1,4-5 0-1,5-2 1 2,0-2-1-3,0 1 0 2,0 6 0 0,1 7 1-1,22 3-1-1,1 5 0 5,4 6 2-5,-4 5-2 3,3 2 0-4,-3 0 0 3,-6-8 0 0,0-10 0 0,-5 0 0-2,2-6 0 2,1 15 0 1,0-3 0-2,7 12-1-1,1 10 1 2,3 2 0 0,1-2 0 0,-8-9 0-3,0-10 0 4,-6-16 0-2,-5-9 0 2,0-14 0-4,1-17-1 5,-7-19 1-3,1-7 0 1,8-4 0-2,-11-13-1 2,6-12 1 0,-4-7 0 0,1-11 0-2,-4-9 0 2,0 3 0 0,0 0-2-1,0 6 1-1,0-1-2 2,0 11 0 0,-7-1-1 0,-8 7 1-2,-4-1-2 2,7-6 0 0,3-12 4 1,6-15-1-4,3 0 1 5,0-7-2-4,0 0 3 2,0 0 0-2,0 0 1 2,0 0-1 0,0 0 0 0,31 0 0-2,17-16 1 3,10 6 2 0,13 5-2-2,13 5-1-1,14 0 0 2,3 0 0 0,13 15 0 0,8 17 0-3,9 5 2 3,15 2 3 0,5 2-1 1,14-6 0-4,5-4-2 6,3-6 0-5,1-12 2 1,-7-2-3-1,-3-11 4 3,-9 3 1-1,-5-3-3 0,-13 0 0-2,-16 0-2 1,-14 0-1 2,-18 0 0-2,-2 0 0-1,-9-8 0 3,-5-6 0-2,-5 3 0 1,-5 0-2-1,-6 6 3 0,-4 2-1 2,-5 3 3-1,0 0-2-3,-1 0-1 5,1 0 4-3,-2 0-2 1,2 0 0-2,2 0 1 1,5 3 0 1,7 2-2 0,5 0 1-2,12 1 0 2,8 0 0 1,7-6 0-2,5 5-2-1,-1-3 2 2,3-2-1 0,0 0-1 0,8 0 4-1,-1-7-2 1,4-12-2-1,-2 2 1 2,-6 1-1-4,-7 2-3 5,-6 1 3-3,-2-4-1 1,-2 4 0-3,5 1 1 3,-1 1-1 0,-3 3 0 1,1 4 1-3,1 4 1 2,2 0 1 0,2 0-1 0,6 0-1-3,0 0 0 4,6 0 1-2,3 0-1 1,1 9 1-2,-3-6-1 3,-3-3 1-2,-3 3 2 2,-3-3-3-3,7 0 0 3,2 0 1-3,-4 0-1 2,0 0 0-1,-6 0-2 1,-2-3 1-1,-5 0 0 1,2 3 0-1,5 0-1 0,7 0 2 3,12 3 0-3,2 20 0-2,9-5-1 4,7 13 1-2,3-7 0 1,4 6 1-1,4 0 0 1,-5-4 2 0,5-2-2-1,5-5 0-1,5-3-1 4,0 4 5-4,-4-7-5 3,1 8 0-4,-5-2-4 3,3 1 2 1,-2-9 0-1,4 2-1-3,3-7 3 4,-10-6 0 0,-2 0 1-2,-6 0 1 0,-9 0-1 0,-2 0-1 1,-15 0 1 0,-7 6 1-2,-6-1-2 2,-8-3 3 0,2 4-3 0,-1 0 0-2,-6-6 0 2,0 0 1 0,-5 0-1 0,-14 0-1-2,-4 0-1 2,-7 0-1 0,-1 0 3 0,-10 5 0-2,-5 1-1 2,-12-6 1 0,-7 0 0-1,-8 0 0 0,-6 0 0 0,-3 0-1 1,-3 0 0 0,0 0 0-2,0 0-3 2,0 0 4 0,0 0-2 0,0 0 2-2,0 0-2 2,0 0 0 0,0 0-1-2,0-17 2 3,0-32 1-1,0-17 0-1,-3-3-1 2,-7-20 1-3,2-4 1 1,2-6-1 2,0 3 0-4,-2-3-2 3,1-4 2 0,3-5 2 0,-2-19-2-1,6-13 0 1,0-25 0 0,0-31 0 0,0-9 1 0,0-5-1-3,0 9 0 4,-3 6 0-1,0 10 0-3,3 10-1 4,0 12 1-2,0 4 0 2,0 12 0-1,0-1 1-2,0-8-1 1,16-15 0 3,-1-19 0-4,-3-16 0 0,0-10-1 2,-9-5 2 0,-3 0-2 1,0 7 2-3,0 14-1 2,-20 14 0 0,1 8 0 1,-5 3 1-4,3-8 0 4,-8 0-1-2,5-8 0 1,5-1 1-2,3 6-1 2,12-1-1 0,-3 9 1 0,1 12-1-2,-4 8 0 2,6 6 1 1,-6 10 1-2,-3 6-1-2,1-6 0 4,-4-6 0-1,2-13 0 0,0-10 0-2,-7-5 0 2,-7-5 0 0,1-3 1-1,-7 9-1 0,-4 9 0 2,6 12 0-2,5 8-2 1,-3 2 2-2,5 7 0 2,1 3-1 0,-4 1 1-2,11-5 0 3,1-4-1-2,9-3 1 3,7 8 0-4,0 10-1 0,0 14 1 2,23 17-1 0,6 14 0 0,5 16 1-2,3 13-1 2,-9 3-1-1,2 6 2 2,-12 0 0-3,0 9-4 3,-6 4 3-2,-3 13-1 0,-3 6 1 0,-5 8 1 0,-1 4 0 1,0 0 0 0,0-4-1-2,0 4-12 2,0 0-12 2,0 0-10-4,0 0-3 0,0 0-23 2,0 0-36 0,0 0-19-1,0 16-53 1,0 14-263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2:59:07.67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388">
    <iact:property name="dataType"/>
    <iact:actionData xml:id="d0">
      <inkml:trace xmlns:inkml="http://www.w3.org/2003/InkML" xml:id="stk0" contextRef="#ctx0" brushRef="#br0">8566 707 227 0,'0'0'147'4,"0"0"-16"4,0 0 24 0,0 0-27 0,0 0 29-2,0 0-52 2,0 0-7 0,-161-2-2 0,119 2-9-2,-16 0-18 2,-3 0 1 0,-9 0-14 0,-2 0-12-1,-11 4-3 0,1 11-4 1,-15 7 7 0,-9 8-4-2,-17 9-4 4,2 5 3 2,-3-2-15-7,-2 8-11 4,8-4-4-4,2-2-5 1,7 4 5 2,12 2 1-1,11 3-2-1,17 1-3 3,8-2 13-2,6 3-3 0,10-1 1 4,1 1-1-5,4 0-7 3,8-7 6-2,4 11-6-3,6 1 0 7,5 5 6-4,3 5 3-2,7-3-14 3,7-2 9 0,0 2-2 0,12 1-10 0,31 6 0-1,20 0 0 0,19-1 0 2,15 1 0-1,19-6 0-2,12 4 0 7,6-6 0-9,6-6 0 4,5 0 0-4,5-8 0 4,-5-2 0 0,-4-10 0 0,-21-7 0-2,10-3 0 4,-1-11 0-4,10-5 0 0,14-8 0 2,0-6 0-1,-1 0 0 5,-4-4 0-5,-7-17 0 6,-8 0 0-12,-8-2 0 7,-9 0 0-3,-8 0 0 1,-3-4 0 3,-4-4 0 3,1-1 0-6,-2-11 0-1,-3 4 0 2,-8-3 0 3,-7-4 0-3,-13 2 0-2,-5-6 0 6,-5-7 0-6,2-6 0 6,-6-11 0-7,-2-8 0 3,-3-5 0 2,-12-6 0-4,-12-5-5 3,-6-11-1 0,-13-16 3 1,-7-4-4-4,0 1 3 3,-22 6-3-1,-14 7 2 5,-16 14-9-3,-11 7 2-6,-22 7 3 5,-16 4-3-1,-26 15 6 0,-17 10-5 0,-20 16-6 3,-9 3-25-4,-12 12-27 3,-4 10-76-5,3 17-59 5,135 3-123-2,11 38-739 2</inkml:trace>
    </iact:actionData>
  </iact:action>
  <iact:action type="add" startTime="7811">
    <iact:property name="dataType"/>
    <iact:actionData xml:id="d1">
      <inkml:trace xmlns:inkml="http://www.w3.org/2003/InkML" xml:id="stk1" contextRef="#ctx0" brushRef="#br0">6258 2961 462 0,'0'0'198'7,"0"0"3"1,0 0-37-1,0 0-55 0,24-145-18 2,-24 128-19-2,0 0-5-1,-2 7-25 2,-25 5 14 0,-7 5-3 0,-6 0-10-2,-2 0-13 4,1 13-4-4,2 20-8 3,9 9 0-4,9 4-5 3,10 6 0 0,5 5 3 0,6-4-1-1,0-7-3 2,11-10-9-2,16-15-3 2,7-9-1-2,0-12 1-1,3 0-4 4,-2-9 1-4,-1-25-2 0,-3-4 1 2,-7 1 3 1,-5 1-1-2,-2 13 1-1,-8 6 0 3,-2 5 1-2,-4 10 1 1,-3 2 0-3,0 0-1 3,0 0 2 0,0 0-1 0,0 0 1-1,0 0-1 2,0 0-1 0,0 0 1-3,5 21 18 1,-3 35 2-1,2 28-15 5,-4 20-4-5,0 5 6 0,0 9 2 2,0-5 4 0,-18-10 5 0,-4-7-2-2,-4-14-3 3,-1-20-4 4,-4-12-3-10,4-17-6 5,-7-10-1 0,7-14-2-4,-1-6-22 5,7-3-53-4,5 0-49 5,11-8-40 1,5-12-48-6,0 2-59-1</inkml:trace>
    </iact:actionData>
  </iact:action>
  <iact:action type="add" startTime="8562">
    <iact:property name="dataType"/>
    <iact:actionData xml:id="d2">
      <inkml:trace xmlns:inkml="http://www.w3.org/2003/InkML" xml:id="stk2" contextRef="#ctx0" brushRef="#br0">6569 3106 393 0,'0'0'230'6,"0"0"-13"2,0 0-53-1,0 0-59 0,0 0-19 2,0 0-27-2,27 41 3-1,-20-3-1 2,4 6 1 0,4 6-4 0,7 5-13-2,-1 1 5 3,4 0-22-2,-1-4 3 2,3-6-21-4,4-13-5 3,-4-9-5 0,1-14 0 0,-1-3-23 0,0-7-13-2,-2 0-21 2,-1 0-69 0,-3-17-68-2,-20 0-83 2,-1 1-294 0</inkml:trace>
    </iact:actionData>
  </iact:action>
  <iact:action type="add" startTime="8901">
    <iact:property name="dataType"/>
    <iact:actionData xml:id="d3">
      <inkml:trace xmlns:inkml="http://www.w3.org/2003/InkML" xml:id="stk3" contextRef="#ctx0" brushRef="#br0">6937 3060 594 0,'0'0'195'5,"0"0"-31"1,0 0-54 2,0 0-47 0,-82 150-4 0,48-73 21-2,-5 5-9 3,2 2-7-2,3-7-20 2,2-15-14-4,6-14-24 4,8-18-5-2,7-14-2 1,8-11-22-2,3-5-51 2,0-16-89 0,0-12-52 0,0-8-191 0</inkml:trace>
    </iact:actionData>
  </iact:action>
  <iact:action type="add" startTime="9298">
    <iact:property name="dataType"/>
    <iact:actionData xml:id="d4">
      <inkml:trace xmlns:inkml="http://www.w3.org/2003/InkML" xml:id="stk4" contextRef="#ctx0" brushRef="#br0">7177 2921 471 0,'0'0'211'4,"0"0"-12"4,0 0-93 0,0 0-32 0,0 0-32-2,0 0 19 2,46 89-22 0,-37-36 16 0,3 10 6-2,2 7-17 2,-1 4 7 0,3 0-6 0,-5-2-8-2,2-16-18 3,-1-3-10-2,0-18-1 3,3-8-8-6,3-3 0 4,4-3-15 0,-1-6-30 0,0-3-44-2,-8-7-31 2,-6-5 16 0,1 0-65 0,-8-3-100-1,0-21-164 0</inkml:trace>
    </iact:actionData>
  </iact:action>
  <iact:action type="add" startTime="9639">
    <iact:property name="dataType"/>
    <iact:actionData xml:id="d5">
      <inkml:trace xmlns:inkml="http://www.w3.org/2003/InkML" xml:id="stk5" contextRef="#ctx0" brushRef="#br0">7493 2825 238 0,'0'0'522'4,"0"0"-395"2,0 0 38 1,-61 159-72-1,19-62-18 2,2 11-23 0,1-5-17 0,2-2-19-2,7-8-14 3,-1-14-2-2,2-12-32 2,3-19-69-4,19-48-95 4,3 0-491-2</inkml:trace>
    </iact:actionData>
  </iact:action>
  <iact:action type="add" startTime="10413">
    <iact:property name="dataType"/>
    <iact:actionData xml:id="d6">
      <inkml:trace xmlns:inkml="http://www.w3.org/2003/InkML" xml:id="stk6" contextRef="#ctx0" brushRef="#br0">8746 4985 73 0,'0'0'134'7,"0"0"-52"1,0 0 32 0,0 0 17-2,0 0-6 3,0 0-9-2,0 0-13 2,-146 0-13-4,101 9-23 3,-8 1-12 0,-7 7-15 0,-12 5-4-2,-6 8-4 2,-9 3 2 0,-2 4 1 0,4-1-4-2,-1 0 9 3,9-3-12 10,-2-4 8-15,-4 5-4-4,-2-5-13 7,-1 4 7 0,1 4-8 2,9 3 0-4,10 6 3 8,5 7 0-6,6 7 6 0,6 0-8-3,2 1 2 3,6-2-7 5,5-1-3-7,2-3-4 0,1 3 2 7,5 2 7-4,4 0 5-4,2 5 2 2,9-1-3 3,6-8 4 1,7-1-6-4,0-2-3 1,0-5-4 0,3 2 2 2,26 5-2-2,8-4 3-1,7 10 0 3,4-4-9-1,7-7 7 1,3-7-4-5,4-5 4 10,10-2-4-9,9-3 0 2,4-3-5 0,12-3 3-3,1-5-6 5,-1-5 0-2,0-4-2 0,-5-3-1 1,8-6 2 4,6-1 1-4,7-3-1-5,5 0 2 4,-2 0-3 1,-3 0 2 0,-8 0 0-3,-10 0 0 6,-3 0 2-4,-8 0 0 2,2 3-2-5,-3-3 3 5,8 0-3-2,2 0 0 2,-3 0 1-3,3 0-1 1,-3 0 1 2,-1 0-1 5,-1 0 0-12,-5 0 2 7,-7-17-1-3,-10 1-1 0,-2-7 0-1,-9 2-3 4,-7-4 0-1,-2 2 1 0,-10-8 1-3,5-3-3 4,-9 3 3-1,5-15 1 1,2 6-5-4,1-4 5 2,-1-3-4 3,-2 7 3-3,1 0-4-1,0 11 5 2,-1 4 0 1,-1 4 0-1,-2-7-2-1,1-2 2-1,-1-3 0 10,-1-5-3-13,-2 0 2 4,-3-1-2 0,-5-4 2-1,-1-10-1 1,-5-10 0-2,-6-10 0 6,-11-5-3-5,0-13 3 5,0-3-3-9,-43-4 5 7,-15 2 2-1,-16 4-2 0,-3-8 0-2,-6 8 1 2,1 5-1 1,13 13 0 1,8 24 0 4,9 17-3-12,3 16 3 2,-5 16 0 4,-17 1 0-3,-20 0 2 3,-26 0-3-1,-12 10 1 2,-15 4 0-3,-1-6-1 4,-4-8-1-4,2 0 0 4,14 0 2-6,18 0-1 5,15 0 2-1,9-3-2 5,14-2-2-10,1 5 1 7,1 0-7-5,-1 0-87 2,-2 0-59-3,64 0-74 4,0 5-150 1</inkml:trace>
    </iact:actionData>
  </iact:action>
  <iact:action type="add" startTime="12075">
    <iact:property name="dataType"/>
    <iact:actionData xml:id="d7">
      <inkml:trace xmlns:inkml="http://www.w3.org/2003/InkML" xml:id="stk7" contextRef="#ctx0" brushRef="#br0">6474 6882 466 0,'0'0'170'3,"0"0"-61"5,0 0 24-2,0 0-36 3,0 0-9-2,0 0-15 2,0 0-15-3,-113-14-9 1,78 35 8 1,-3 6-18 1,6 6-11-1,9 3-10 0,6 0-4 1,7-9-4-5,10-5-8 2,0-9 1 2,0-3-1 0,10-5-2 0,17-5-8-2,5 0-6 2,1-5-3 0,-6-31 1 0,-5-11-3-2,1-5-3 3,-8 0-2-2,-2 6 1 1,-9 15 2-2,3 15 18 2,-7 13 3 0,0 3 8 0,0 9 24-2,0 37 13 2,0 22-43 1,0 17 13-2,0 14 12-1,0 19-4 2,0 7 12 2,0 12 1-2,-19-9 1-3,-7-10-12 3,-5-25-4 0,-1-22-1 0,-4-25-13-2,8-12-7 5,1-20-1-6,8-13-1 7,7-1-16-8,2-1-30 1,5-36-41 4,5-15 5 1,0-3-73-1,0 28-164-5,0 4-381 4</inkml:trace>
    </iact:actionData>
  </iact:action>
  <iact:action type="add" startTime="12703">
    <iact:property name="dataType"/>
    <iact:actionData xml:id="d8">
      <inkml:trace xmlns:inkml="http://www.w3.org/2003/InkML" xml:id="stk8" contextRef="#ctx0" brushRef="#br0">6706 7187 468 0,'0'0'217'5,"0"0"-5"3,0 0-87-2,0 0-54 2,0 0-19 0,0 0 6 0,97 173 6-2,-77-110-11 2,2-1 0 1,-2 2-20-2,0-15-8-1,-5-11-19 2,-5-10-3 0,-1-15-3 0,-4-10-9-2,2-3-67 3,-1-6-73-2,-6-19-107 2,0-2-270-4</inkml:trace>
    </iact:actionData>
  </iact:action>
  <iact:action type="add" startTime="12951">
    <iact:property name="dataType"/>
    <iact:actionData xml:id="d9">
      <inkml:trace xmlns:inkml="http://www.w3.org/2003/InkML" xml:id="stk9" contextRef="#ctx0" brushRef="#br0">6916 7362 543 0,'0'0'256'3,"-95"170"-82"5,42-99-48 0,6-10-78 0,5-7-23 0,9-9-12-2,11-11-13 2,9-9-3 0,6-11-30 0,7-14-54-2,0 0-128 2,0-3-206 0</inkml:trace>
    </iact:actionData>
  </iact:action>
  <iact:action type="add" startTime="13265">
    <iact:property name="dataType"/>
    <iact:actionData xml:id="d10">
      <inkml:trace xmlns:inkml="http://www.w3.org/2003/InkML" xml:id="stk10" contextRef="#ctx0" brushRef="#br0">7137 7206 530 0,'0'0'182'6,"0"0"-1"2,0 0-73-1,0 0-34-1,0 0 1 3,0 0-15-2,68 96 9 0,-50-38-3 1,-1 2-2 2,1 3-21 0,-1-6-17-5,3-5-19 2,-4-8-5 0,2-8-2 2,-4-12-6-4,3-7-39 1,-3-17-75 3,-3 0-29-2,-4-6-146 1,-4-17-278 0</inkml:trace>
    </iact:actionData>
  </iact:action>
  <iact:action type="add" startTime="13521">
    <iact:property name="dataType"/>
    <iact:actionData xml:id="d11">
      <inkml:trace xmlns:inkml="http://www.w3.org/2003/InkML" xml:id="stk11" contextRef="#ctx0" brushRef="#br0">7440 7291 620 0,'0'0'201'5,"-103"170"-30"1,50-72-71 2,-2 4-64 0,4-10-27-2,12-7-8 2,3-11-1 0,7-8-24 0,8-11-76 0,21-53-141-2,0-2-357 2</inkml:trace>
    </iact:actionData>
  </iact:action>
  <iact:action type="add" startTime="14403">
    <iact:property name="dataType"/>
    <iact:actionData xml:id="d12">
      <inkml:trace xmlns:inkml="http://www.w3.org/2003/InkML" xml:id="stk12" contextRef="#ctx0" brushRef="#br0">7754 9869 460 0,'0'0'256'6,"0"0"-158"3,0 0 79-3,0 0-69 2,0 0-26 0,0 0-21 0,0 0 11-2,-222-33-11 3,150 33-14 0,-3 0-8-3,3 0-11 0,6 0 0 2,-4 0-1 0,1 10 2 0,-5 6 6 0,-5 4-9-2,0 1 2 2,-1 1-4 2,2 2-3 6,6-5-8-13,7 1-3 3,-2 3 5-1,6-1-6 0,0-1 3 2,6 1 0 2,5 0 5-1,0 0-6-2,7 1 1 2,5-3-6 0,4 8 2 0,4-1-2 0,7-3 4-3,7 5 1 5,3 2-5-1,3-2 5-4,4 4-5 1,4 8 6 3,2 2-6 0,0 9 3-2,0 3-1 1,0-1 2-2,15 2-1 4,9-3-3-6,7-3 1 5,3-2-1-1,7 0 6 0,5-2-5-1,9 0 2-1,3 6-6 2,6 1 2 0,5 0-3 0,4 2 1-2,6-7-2 4,3-9 0-4,7-7 1 0,-2-5-1 2,2 0 3 9,-6 2-4-14,5-2 2 3,-6 3-1 0,-1-6 0 0,-3-5-1 3,-1 0 1-2,2-8-3 0,3 1-1 0,4-8 1 8,0-1 1-13,5 0 1 6,-4 0-3-1,-2-3 2-1,1 0-1 3,-4 0 1-5,-5-3 1 7,3-11 0-5,-1 1-1-1,0 0 2 4,-1-3 0 3,2 6 0-2,-3 3-2-9,-7-5 2 8,-12-2-1-3,-3 1 0 4,-11 0-1-6,2-2 0 4,-2 3 1 1,-5 2-1-1,1 5 2-1,2-3-2-1,3 2-1 2,5-4 0 7,-2-4-3-13,1-8 1 7,-4-9-1-5,-1-5 3 3,0-3 1-1,-6-6-2 3,-6-1 2 2,-5-2 0-4,-4-2 1-1,-9-5-5 1,-2 2 3 0,-6-7-3 3,-3-3-1-6,-3-2 2 4,0-8-3 0,0-2 4 0,-12-2-2 0,-11 2 5-2,-11 1-7 3,-3-3 7 6,-1 6-2-11,0 5 1 2,1 9 0-1,-2 5 0 2,-4 8-1 0,4 0 4-1,1 8-3 3,10 6 2-1,-1 9-2-3,-5 7 1 5,-12 3-1-4,-13 8 0 5,-19 3 1-7,-8 0 0 7,-8 0 2-4,-4 3 0 0,4 5 0 0,-1-5 3-1,8 0-4 3,4-3 5-2,6 0-1 1,6 0 2 2,-3 0 0-1,1 0 0-4,-3 2 3-1,2 4-3 4,5-3 7 0,6 2-8 3,4-5 1-5,4 3-5 2,8-3 1-3,-2 0-1 4,1 5 0-4,4 3 8 4,-1 3-1 2,4 6 6-4,6 0-15-2,1-1 0 0,8-6 0 4,11-2 0-1,8-4 0-2,7-4 0 1,0 0 0 1,0 0 0 2,0 0-3-3,0 0-15 0,0 0-18 0,0 0-35 0,3 0-83-1,1 0-110 3,-4 12-171-2</inkml:trace>
    </iact:actionData>
  </iact:action>
  <iact:action type="add" startTime="16123">
    <iact:property name="dataType"/>
    <iact:actionData xml:id="d13">
      <inkml:trace xmlns:inkml="http://www.w3.org/2003/InkML" xml:id="stk13" contextRef="#ctx0" brushRef="#br0">5783 11304 378 0,'0'0'186'5,"0"0"-54"1,0 0 20 2,0 0-43 0,0 0-26 0,0 0-5-2,0 0-20 2,44-31-8 0,-44 30-3 0,-21 1 46-2,-10 0-58 3,1 0 0-2,-4 10-11 2,5 17-7-4,3 6 3 3,5 3-7 0,10-1-3 0,4-4-5-2,7-1 0 2,0-6-5 0,1-2-4 0,34-6-12-2,-2-6 3 2,2-10 5 0,-8 0 1 0,0 0-1 0,-2-23-7-2,-4-16 5 2,-5-12 1 0,-5-1 4-2,2 6 3 3,-9 9 1-2,3 16 1 1,-3 13 0-2,-4 8 2 2,0 0-1 0,0 0 12 0,0 33 34-2,0 17-35 2,0 19-12 0,0 6 13 0,0 4-4 3,-4 3 3-7,-4 2 7 6,-5-1-3-4,-1-7 7 0,-9-2 2 3,-1-7-2-2,-3-14-10 2,-1-9-9-4,1-14-2 4,9-10-2-2,0-12-3 3,2-5-5-6,6-3-29 4,9 0-45-1,1-36-30 2,0-10-21-3,0 23-71 2,0 4-310 1</inkml:trace>
    </iact:actionData>
  </iact:action>
  <iact:action type="add" startTime="16842">
    <iact:property name="dataType"/>
    <iact:actionData xml:id="d14">
      <inkml:trace xmlns:inkml="http://www.w3.org/2003/InkML" xml:id="stk14" contextRef="#ctx0" brushRef="#br0">6161 11520 497 0,'0'0'236'5,"0"0"-80"2,0 0-12 1,0 0-75 0,0 0-16 0,0 0 15-2,28 154-5 2,-19-102 4 0,4 6-3 0,-4 7-13-2,4-5-21 2,3-5-2 0,-2-9-21 0,5-10-6-2,0-12-1 3,-7-7-11-2,1-12-25 1,-4-5-41-2,-1 0-39 2,-1-18-66 0,-4-5-128 0,-3-1-359-2</inkml:trace>
    </iact:actionData>
  </iact:action>
  <iact:action type="add" startTime="17172">
    <iact:property name="dataType"/>
    <iact:actionData xml:id="d15">
      <inkml:trace xmlns:inkml="http://www.w3.org/2003/InkML" xml:id="stk15" contextRef="#ctx0" brushRef="#br0">6398 11457 480 0,'0'0'172'6,"0"0"1"0,0 0-39 2,-41 152-30 0,6-83-32 0,-5 10-2-2,1-6-27 2,2-3 4 1,5-6-31-2,8-16-5-1,6-12-11 3,5-9-1-2,6-18-41 1,7-9-48-2,0 0-68 2,0 0-235 0</inkml:trace>
    </iact:actionData>
  </iact:action>
  <iact:action type="add" startTime="17574">
    <iact:property name="dataType"/>
    <iact:actionData xml:id="d16">
      <inkml:trace xmlns:inkml="http://www.w3.org/2003/InkML" xml:id="stk16" contextRef="#ctx0" brushRef="#br0">6614 11563 341 0,'0'0'242'1,"0"0"-95"6,0 0 16 1,0 0-101 0,0 0 25-2,0 0-17 2,15 122-15 0,-13-81 3 0,6 7-3-2,-1-2-14 2,6-4-4 0,0 0-15 0,5-7-11-2,3-2-10 2,5-7-1 0,0-3-9 0,-6-10-12-2,0-1 0 2,-7-10-13 0,-6-2-41 0,0 0-24-2,-7 0-114 2,0-2-179 0</inkml:trace>
    </iact:actionData>
  </iact:action>
  <iact:action type="add" startTime="17916">
    <iact:property name="dataType"/>
    <iact:actionData xml:id="d17">
      <inkml:trace xmlns:inkml="http://www.w3.org/2003/InkML" xml:id="stk17" contextRef="#ctx0" brushRef="#br0">6878 11501 723 0,'0'0'177'6,"-82"146"-3"0,37-59-91 0,-7 6-23 2,11-4-22 0,-3-7-12 0,7-13-14-2,9-14-12 2,8-16-13 1,5-12-69-2,15-27-95-1,0 0-308 3</inkml:trace>
    </iact:actionData>
  </iact:action>
  <iact:action type="add" startTime="21260">
    <iact:property name="dataType"/>
    <iact:actionData xml:id="d18">
      <inkml:trace xmlns:inkml="http://www.w3.org/2003/InkML" xml:id="stk18" contextRef="#ctx0" brushRef="#br0">9342 3238 300 0,'0'0'142'5,"0"0"-19"2,0 0 3 1,0 0-58 0,0 0-23-2,0 0-16 2,0 0 4 0,63 20-6 0,-53-3-4-2,0 8 23 2,3 9-2 0,2 1 6 0,2 6-12-1,-3 6-3 0,2-4-7 2,-1-2-3-4,-6-5-5 3,0-9-2 0,-3 1 0 0,1-1-4 0,-1 0 0-2,-3 8-3 2,2 4 5 2,2 4 7-2,-4 3-3-2,1 4-7 2,1 0-3 0,-3-9 0 6,-2 0-5-12,0-12 4 5,5 0-4 1,-5-6 4-2,0 0-5 1,2-2 2 1,-2 1-3 1,0-3 1-3,0-2-1 0,0-3 1 3,0-7 2-3,0 5-4 2,0-1 2-1,0-3-3 0,0 5-1 1,0 5 2 1,0 0-1-3,0 4-1 1,0-5 2 3,2-1 0 5,-2 1-2-12,0-4 0 3,0-2 1 0,0 1-1 1,0 5 1-1,0 12-2 2,0 6 1 2,0 9 0-3,0 6 0-2,0-7 0 8,-2-2 0-8,-7-9 1 3,3-1 0-3,0-7-1 2,-4-4 0 0,5 0 0 2,-1 4-1-3,-5 5 2 7,4 4-1-8,-3 8 0 1,0-2 3 0,4-7 0 1,4-2-2 3,-5-10-2 4,5-10-3-11,-5-1-65 4,7-9-75-3,0 0-133 5</inkml:trace>
    </iact:actionData>
  </iact:action>
  <iact:action type="add" startTime="22318">
    <iact:property name="dataType"/>
    <iact:actionData xml:id="d19">
      <inkml:trace xmlns:inkml="http://www.w3.org/2003/InkML" xml:id="stk19" contextRef="#ctx0" brushRef="#br0">9376 7242 282 0,'0'0'331'4,"0"0"-259"4,2 173 45 0,-2-94-22-2,-10 0-41 2,-4 5-8 0,-1-4 3 0,2-3-15-2,-1 4 6 2,1 8 4 0,1 1-4 0,-1 8 7-1,-1-2-13 0,-2-5-6 1,-2-10 3 0,-2-13-11-2,1-10-8 2,-4-1 0 0,6 1-2 3,-1-8 3-8,6-1-3 6,0-6 6-1,-4 0-6 0,1 7-1-3,1-2-2 4,-3 2-3-1,5 0 0-3,1-6-1 4,1-6 5-1,5-1-7 6,-2-14 4-5,4-6-4-6,3-7-2 2,-3-4 1 3,3-3 0-2,0 5-25 2,-4 9-10 0,-1 7-60-1,-6 12 15 1,1 10-14 1,-2 11 3-3,-5 14-83 3,12-43-40-4,3-4-181 1</inkml:trace>
    </iact:actionData>
  </iact:action>
  <iact:action type="add" startTime="23046">
    <iact:property name="dataType"/>
    <iact:actionData xml:id="d20">
      <inkml:trace xmlns:inkml="http://www.w3.org/2003/InkML" xml:id="stk20" contextRef="#ctx0" brushRef="#br0">8724 11536 452 0,'0'0'248'6,"0"0"-119"1,0 0-3-2,0 0-59 3,0 195-15 0,-14-125 0 1,-2 18 1-4,4 8 7 3,0 8 0 0,1 9 12 2,4 2-21-4,-1 5-14 1,0 6 4 0,1 0-8 1,-1-7-5-1,-1-4-1 0,0-13-9 6,-4-20 1-12,4-13-12 8,1-18 6-1,1-13-5 7,3-11-5-12,-1-4 4 7,3-2-5-6,2-4-1 3,-3 5 0 0,-1-2-1-1,1 0 0 1,3 3 0 2,0-1 0-1,-3 8 0-2,3 0 0 2,-3 6 0 3,-1 0 2-5,2-4-2 1,-5 1-1-1,2-2 0 1,-4-5 1 2,-1-1-1-1,1-3 0 0,-6 2 1-2,3-5-2 2,-1 1 1-3,5-7 1 5,1-7 0-4,5-2-7 0,2-4 4 2,0 0-8 2,0 0-14-1,-7-10-20-1,-7-28 37-3,-4-14 8 1,-3-7-3 3,-8-13-5-3,3-11-9 3,2 7 4-1,-2 2-1-1,11 14 14 1,6 13-3 1,6 15 6-1,3 10-3-1,0 8 1 0,0 2 23-2,0 8 7 3,0 1 10-1,0 3 1 3,0 0 13-6,0 0 26 4,0 0-2 0,0 0-3 0,3 19-3-2,21 29-37 2,4 8-36 2,-1 4 0-3,3 0 0 1,-2 1 0-3,-1-5 0 6,0-3 0-5,-2 0 0 2,-1-10 0 2,-6-10 0-1,-2-13 0-6,-6-4 0 3,-8-11 0 2,0-3 0 0,-2 1 0-3,4-3 0 3,-1 3 0 0,12-3 0 1,9 0 0-3,12-3 0 2,14-33 0 0,4-17 0 1,4-23 0-2,3-13 0 1,-6-7 0-2,-6 5 0 5,-10 11 0-5,-8 13 0 0,2 12 0 3,-11 9 0-2,1 8 0-1,-7 7 0 1,-4 14 0 2,-8 7 0-2,1 5 0-1,-5 5 0 1,0 0 0 2,0 0 0-2,0 0 0 1,0 0 0-2,-20 31 0 4,-20 20 0-2,-15 20 0 0,-1 2 0-1,-12 6 0-1,-1 1 0 4,0-2 0-5,-1-14 0 2,9-12 0 1,10-9 0 1,14-20 0-1,9-10 0-3,13-3 0 4,9-10 0-3,2 0 0 0,2 0 0 3,-9-17 0-2,-6-38 0 2,-8-19 0-1,-3-11 0-1,-6-3 0-1,0 8 0 3,2 8 0-3,6 9 0 4,5 16 0-4,10 11 0 4,5 12 0-7,5 12 0 6,1 11 0-1,0 1 0 0,0 0 0 1,0 0 0-2,0 0 0 3,0 0 0-4,0 0 0 1,0 27 0-2,0 22 0 5,12 20 0-1,10 7 0-2,-4-3 0-2,3 3 0 2,-3-13 0 1,1-10 0 1,-8-15 0-3,4-7 0 2,-5-7 0-1,-3-5 0 1,5-2 0-3,-11-7 0 4,6-4 0-2,-7-3 0 1,10-3 0-1,4 0 0 1,20 0 0 0,15-23 0 1,15-26 0-4,9-21 0 6,9-21 0-5,3-9 0 3,-6 1 0-4,-12 19 0 3,-19 23 0 0,-27 29 0-2,-14 21 0 3,-7 7 0-3,0 0-121 1,-18 4-157-1,-4 19-45 3,0 4-524-1</inkml:trace>
    </iact:actionData>
  </iact:action>
  <iact:action type="add" startTime="27343">
    <iact:property name="dataType"/>
    <iact:actionData xml:id="d21">
      <inkml:trace xmlns:inkml="http://www.w3.org/2003/InkML" xml:id="stk21" contextRef="#ctx0" brushRef="#br1">10610 14428 446 0,'0'0'186'3,"0"0"-11"5,0 0-2 0,0 0-60 0,0 0-23-2,0 0 11 2,0 0 10 0,7-2-26 1,-7 4-23-3,0 8 8 1,0 5-11 1,-10-4 1 0,-7-3-7-2,0 0-15 2,-1 0-3 0,-2-5-4 0,3 0-10-2,-1-3 9 2,-6 0-11 0,-6 0 0 1,-1 0 12-4,-3 0-13 3,-5 0 3 0,2 0-21 0,-7 0 0 0,2 0 0-1,-2 0 0 2,-2 0 0-2,-1 0 0 2,3 0 0-4,-5 0 0 5,-2 0 0-4,2 0 0 1,-6 0 0 1,-3 0 0-1,0 0 0 1,-2 0 0-1,-1 0 0 2,-1 0 0-2,3 0 0 2,1 0 0-5,-4 0 0 4,5 0 0-1,0 0 0 2,-1 0 0-4,3 0 0 4,0 0 0 2,1 0 0-3,-1 0 0-4,0 0 0 4,3 0 0 0,1 0 0 10,-4-8 0-13,0 2 0-5,-3 3 0 6,0 3 0 3,-1 0 0-4,3 0 0 3,-2 0 0 0,0 0 0 0,5 0 0-3,0 0 0 3,3 0 0 4,11 3 0-5,3 0 0 7,9 2 0-11,0-5 0 6,-1 3 0-4,1-3 0 3,-4 0 0-1,-3 3 0-1,2-3 0 0,-8 0 0-1,-2 0 0 4,0 0 0-2,-6 0 0 1,1 0 0 1,-3 0 0 2,-4 0 0-6,-4 0 0 4,-3 0 0-4,-5 0 0 4,3 6 0 0,2-5 0-3,-4 8 0 2,7-1 0-2,3 0 0 1,5 3 0 1,-1-2 0-3,8-2 0 3,4 5 0 0,4-1 0 0,5-7 0-3,2 5 0 6,4-2 0-3,3-2 0 6,-3 3 0-12,-7-1 0 7,1 5 0-3,2-1 0 2,1-3 0-4,9 1 0 3,2-4 0 1,8 0 0-1,-1-5 0-1,8 2 0 2,1-2 0 0,0 0 0 2,-6 8 0-3,6 10 0 3,-7 6 0-4,4 3 0 2,1 2 0 0,-1 2 0 2,3 3 0-6,0 4 0 12,0 3 0-14,0 5 0 3,0 2 0 0,0 8 0 3,0 3 0-2,0 14 0 1,0 3 0 2,5 13 0-1,8-3 0-2,-4 8 0 2,-1-2 0 1,2-1 0-2,0-6 0 1,1-5 0-2,0-10 0 3,2-5 0-2,0-2 0 0,-3 0 0 1,-2-2 0 0,5-7 0-1,-5-2 0-1,5 0 0 3,-5 3 0-2,-1 8 0 3,2-8 0-5,-3 2 0 3,1-5 0-1,-2-2 0 1,1-4 0-2,-2-8 0 3,-1-9 0-2,-3 0 0 1,3 0 0-1,-2 7 0 0,3 0 0 3,-1-5 0-3,-3-2 0-2,0-10 0 3,0-6 0 0,0-7 0-1,0-1 0-1,4-5 0 3,-4 0 0-2,0 0 0 1,0 0 0 0,0 0 0 0,0 0 0 2,0 0 0-4,0 0 0 0,2 0 0 0,2 0 0 2,-1 0 0 0,12 0 0-1,15 0 0 2,10 0 0 0,15 8 0-3,0 1 0 0,0-2 0 2,0 0 0 0,4-2 0 0,3 0 0-2,4 1 0 3,5 2 0 3,-2-3 0-7,1-5 0 4,-6 3 0-5,-1-3 0 2,2 0 0 2,-8 0 0-1,-2 0 0 1,-3 0 0 0,-3 0 0 0,-1 0 0-1,1 0 0 0,6-3 0 3,-1-2 0-4,4 5 0 1,0 0 0 2,-3-5 0-3,1 5 0 2,3 0 0-2,-4 0 0 2,-5 0 0 0,-2 0 0 1,-9 0 0-4,-4 0 0 4,-1 0 0-2,6 0 0 2,-4 0 0-4,4 0 0 4,-1 0 0-2,1 0 0 2,-3 0 0-3,-1 0 0 2,-2 0 0 1,6 0 0-3,2 0 0 0,0 0 0 3,6 0 0-2,6 0 0 1,1 0 0-2,4 0 0 3,2 0 0 3,-4 0 0-7,0 0 0 7,9 0 0-11,-2 0 0 6,-2 5 0 0,0 0 0 0,-10-2 0 1,-7-3 0 0,-8 0 0 0,-2 0 0 0,3 0 0-2,2 0 0 4,-4 0 0-4,2 0 0 0,2 0 0 2,-6 0 0 1,0 0 0-2,-5 0 0 4,2 0 0-5,-3 0 0 1,-1 0 0 2,0 0 0-6,1 0 0 4,-5 0 0 1,-1 0 0 0,-6 0 0-2,-8 0 0 3,5 0 0-1,-7 0 0-1,4 0 0 0,-5 0 0 0,1 0 0 4,-2 0 0-5,2 0 0-1,-6 0 0 4,0 0 0-1,0 0 0 0,0 0 0-3,0 0 0 4,0 0 0 0,0 0 0 1,0 0 0-3,0 0 0-3,0 0 0 4,0 0 0 0,0 0 0-2,0 0 0 1,1-8 0 3,3-9 0-4,3-4 0 3,-1-12 0-3,-3-11 0 2,-3-4 0 0,0-14 0-3,0-3 0 4,0-6 0-1,0-6 0 0,0 4 0-2,0-4 0 3,0 12 0-2,0 0 0 2,0 9 0-4,0 4 0 5,0-1 0-1,-3 13 0-1,-1 1 0-4,4 5 0 3,-2 3 0 4,2 0 0-5,-4 7 0-1,4 5 0 3,0-5 0 2,-3 2 0-4,3 0 0-1,0-2 0 4,0 0 0-2,0-5 0 1,0-2 0-2,0 0 0 3,-4-10 0-1,4-4 0 1,0-1 0-5,0 0 0 8,0-2 0-1,0 2 0-8,0-4 0 2,0 0 0 3,7 2 0 0,6 4 0 2,0 8 0-5,-2 5 0 1,2-2 0 3,-5 6 0-1,2-1 0-3,-3-5 0 5,4 3 0-3,-5-2 0 1,2-2 0-2,-1 4 0 3,-1-5 0-2,0-9 0 4,-2-8 0-7,-4 0 0 6,0-3 0-3,0 4 0 3,0 1 0-7,0 7 0 4,0 4 0 2,0 4 0-3,0 4 0 1,0 11 0 1,0-3 0 2,0 1 0-3,0 5 0 0,0 0 0 2,-9 1 0-4,8-2 0 3,-2-2 0-3,3 4 0 5,0 2 0 0,0 6 0-3,-3 8 0-4,1 0 0 5,-3 0-11 0,-3 0-151-2,4 6-120 2,2 15-151 1</inkml:trace>
    </iact:actionData>
  </iact:action>
  <iact:action type="add" startTime="31081">
    <iact:property name="dataType"/>
    <iact:actionData xml:id="d22">
      <inkml:trace xmlns:inkml="http://www.w3.org/2003/InkML" xml:id="stk22" contextRef="#ctx0" brushRef="#br1">5945 16655 531 0,'0'0'176'7,"0"0"19"1,0 0-44-1,0 0-71 1,0 0 13-1,0 0-12 1,0 0-10-1,0 0-4 2,-29-66-7-2,-5 66-28 0,-3 0 0-1,-2 10-12 2,-1 17-4 0,2 7 2 0,10 11-3-1,1-5 5 0,13 6-8 2,6-7-3-2,8-1-1-1,0-11-4 2,0 1-3 6,8-8-2-13,26-8-11 6,0-7 6 2,2-5-1-1,4 0 3 0,-6-12-1-2,-2-30-5 8,-4-10 7-9,-1-5-3 2,-8-3 3-1,-4 2-2 1,-4 5 3 2,-5 22 1-2,-2 12 0 0,-4 13 0-1,0 6 2 2,0 0 0-1,0 0-1 0,0 0 23 0,0 33-9 2,0 19-10-1,-4 14 1-2,-4 19 5 2,0 13 2 7,4 17 5-11,-6 4 7 3,2 8-13-2,-5-4 10 2,0 3 0 2,-6-11-1-5,3-11 1 8,-2-19-3-3,-7-16-9-6,1-27-3 5,-2-12-1-1,6-14-4 3,-2-9-1-5,8-7-3 1,-2 0 2 3,5-11-2-1,1-20-21 0,6-13 1-2,4-2-25 5,0-3-35-5,0 0-49 8,4-1-88-13,7 33-44 5,1 8-525 2</inkml:trace>
    </iact:actionData>
  </iact:action>
  <iact:action type="add" startTime="31930">
    <iact:property name="dataType"/>
    <iact:actionData xml:id="d23">
      <inkml:trace xmlns:inkml="http://www.w3.org/2003/InkML" xml:id="stk23" contextRef="#ctx0" brushRef="#br1">6137 17296 470 0,'0'0'194'6,"0"0"2"0,0 0-67 2,0 0-56 0,0 0-6 0,0 0-7-2,0 12-3 2,0-12-12 0,0 0-10 1,0-5-4-4,0-12 10 3,0 0-2 0,0-4-8-2,0 2-6 2,0 0 4 1,0-11-3-2,0 4-2 2,0-3 0-2,0 5-1 0,0 5-7 2,0-5-7-5,0 9-2 5,0 4 0-2,2 6-2 1,10-3 7-2,1 4 10 2,8 4 7 0,5 0-16 0,-4 0-8 0,6 0-5-2,-1 0 0 2,1 0-1 0,-7 4-11-1,-5 4-9 0,-8-3-37 1,-3 3-26 0,-5 3-58-2,0-3-75 2,0-2-205 0</inkml:trace>
    </iact:actionData>
  </iact:action>
  <iact:action type="add" startTime="32463">
    <iact:property name="dataType"/>
    <iact:actionData xml:id="d24">
      <inkml:trace xmlns:inkml="http://www.w3.org/2003/InkML" xml:id="stk24" contextRef="#ctx0" brushRef="#br1">6438 17434 356 0,'0'0'339'6,"0"0"-129"2,0 0-42-3,0 0-85 5,0 0-20-4,0 0-17 0,36-42 21 4,-33 8 6-3,0 1 0 1,1-3-23-2,2 12 4 3,2-1-11-2,2 1-2 3,-4 10-14-7,2 2-9 5,2 2 1 0,3 1-4 1,8 4 0-1,3 0-4-2,3 5-2 2,2 0-6 1,-3 0-3-2,-8 0-13-1,-9 0-76 4,-9 0-52-5,0 0-123 1,0 0-362 3</inkml:trace>
    </iact:actionData>
  </iact:action>
  <iact:action type="add" startTime="36947">
    <iact:property name="dataType"/>
    <iact:actionData xml:id="d25">
      <inkml:trace xmlns:inkml="http://www.w3.org/2003/InkML" xml:id="stk25" contextRef="#ctx0" brushRef="#br2">15354 1937 450 0,'0'0'363'6,"0"0"-203"3,0 0-19-3,0 0-29 2,0 0-23 0,0 0 2 1,0 0-24-4,23-7-19 3,-23 7-10 0,0 0-9 0,0 0 4-2,-6 0 8 2,-28 0 22 0,-8 0-21 0,0 11-5-2,-9 6-11 2,4-1-5 0,-5-3-1 0,2-3-7-2,-5 2 1 4,-1-3-3 3,-1-1 6-7,4 3-8 1,-2-3 4-2,3-3-5 2,4 3 2 1,3-2-3-3,0-4-5 3,-1 2 2 1,0-4-3-2,0 0 2-1,-2 0-2 8,0 0 2-10,-7 0-3 4,-3 2 0-4,3 3 0 4,-3 4 1 0,3-2-1 0,4-3 2-2,5 2-1 2,6-4 0 0,7 1-1 0,7-1 1-3,1-2-1 5,-2 2 0-3,2-2 0 3,-2 0-1-6,3 4 2 9,-2-4-2-8,1 3 2 1,3 0-1 0,0-1 1 2,-3 3-1 0,5 1-1 0,-2 2 0 1,1 1 0-4,2-5 0 2,2 5 1 1,-7-1 0-2,7 4 0 6,0 1-4-4,2-3 0 1,2 0-2-7,5-5 5 6,5 3 1-1,3 0 0 2,0 5 1-3,0 12 0 2,0 5 0-1,0 11-1 2,0 11 4-4,0 1-2 4,4 3-2-1,3 3-3 0,-1 6 2 0,-3 0 0-2,-3 4-1 5,4-4 0-6,-4-4 1 2,0-18 0 0,0-9 0 1,0-18 1 0,3-9 0-3,0-3 0 5,6 0 0-2,8 0-7 0,9 1 1-4,6 5 6 5,8 2-1-1,6-1 2 1,5-3-1-3,4 1 1 1,6-6-1 1,2 0 0 5,2 1 0-10,-4-1 1 9,-4 4 2-10,-2-2 0 6,-5-1-3-2,1 0 3 5,-3-4-1-5,-2 0-1 2,1 0-1-2,3 0 2 3,1 0-1-3,4 0 4 5,3 0-3-7,6 0 3 3,3 0 3 2,2 0-3-2,5 0 5-1,-4 0-3 8,-9 0-6-11,-3 0-1 5,-12 0 0-4,5 0-2 5,-6 0 2-2,-5 0-1 2,2 0 2-3,-3 0-2 5,-5 0 2-3,3 0-2 5,0 0 2-12,-5 0-1 5,2 0 0 1,-3 0 0 2,-4 0 0-5,-6 0 1 5,0 0-3-1,-8 0 4 0,-1 0-1-3,-3 2 0 4,-3-2-1-2,-1 0 0 1,-1 0 0 0,-1 0-1-2,-3 0 1 2,0 0-1 1,3 0-2-4,-3 0 3 4,0-6 0-2,0-36-3 3,0-31 3-5,0-16 5 4,0-14-5-2,0-11 4 3,-15-5 0-6,0-8 1 9,-3 7-3-7,0 7-1 2,-1 24-1-1,1 17 0-3,-3 22-1 6,3 19-15-3,-2 12-49 0,-3 9-75-1,-9 10-80 4,21 0-81-3,-5 16-340-3</inkml:trace>
    </iact:actionData>
  </iact:action>
  <iact:action type="add" startTime="38795">
    <iact:property name="dataType"/>
    <iact:actionData xml:id="d26">
      <inkml:trace xmlns:inkml="http://www.w3.org/2003/InkML" xml:id="stk26" contextRef="#ctx0" brushRef="#br2">15490 6906 728 0,'0'0'213'3,"0"0"-25"5,0 0-80 0,0 0-34 0,0 0 4-2,0 0-18 2,0 0-2 0,-55 12 17 0,10 5-30-2,-8-3-4 2,-2-5-16 0,-2-3-11 0,-1-4-12-2,4-2 1 2,2 0-3 0,7 0 2 0,8 0-1-2,9 0-1 3,5 0 0-2,11 2 0 1,2 1 0-2,1-3 1 2,-3 3-2 0,2 1 2 0,-3 3 0-2,2 6-1 2,-6 10 2 0,7 4-2 0,-7 8 3 2,2 4-3-5,0-1 1 4,3 6-1-4,3 3 1 4,4 4-2-2,-1 4 3 1,6-2 0 1,0-2-1-4,-3 1 0 5,3-3 0-4,-5 0 1 4,5-3 0-6,0 0-1 5,0 2 7-2,0-4-5-1,0-9 6 2,0-5-2 0,0-3 3 0,0-4-8-2,0-1 4 4,0-13-3-4,0 1-2 2,0-5 5-1,0-5 2-1,5 2 5 2,4 2-4 1,5-2-1-2,3 2-7 1,4 3 5 2,0-1-4-5,2 0 1 1,5-2-2 2,3 0 2 1,3-2 3-2,2 2-2-1,7-4 6 3,3 1-2-2,5 5 6 2,0 4-7 5,-2-3 1-9,-9 1 0 3,-4-6-6-5,-2 0-1 4,-7-2 0-2,7 0 0 3,-5 0 0 1,4 0 1 0,-4 0-2-4,-3 0 0 5,-1 0 1-4,-9-2-1 4,-5 2 1-6,-1-2 1 4,-4-1-2-1,-1-2 0-1,4-10-2 3,5-8 3-2,-6-13-2 3,-2-20-1-3,1-17 2 1,-4-17 0-2,-3-14 0 2,0-11 0 0,0-5 0-2,0 13-1 2,0 13 1 0,-10 29 0 0,-11 21-7-2,0 18-31 4,-6 14-74-4,-14 12-61 0,24 0-82 2,-1 25-175 0</inkml:trace>
    </iact:actionData>
  </iact:action>
  <iact:action type="add" startTime="40198">
    <iact:property name="dataType"/>
    <iact:actionData xml:id="d27">
      <inkml:trace xmlns:inkml="http://www.w3.org/2003/InkML" xml:id="stk27" contextRef="#ctx0" brushRef="#br2">15037 11104 295 0,'0'0'464'4,"0"0"-313"1,0 0-11 4,0 0-64-1,0 0-17 0,0 0 30-2,0 0-19 2,-104 0-1 1,50 0-8-1,-18 0-17-1,-3 0 21 0,-4 0-23 0,-2 0-2 1,-1 0-12-2,1 0-10 3,7 0 0-1,-3 0-7-3,-2 0-3 7,0-2 3-7,0-1-5 4,1 1 7-4,-3 2 16 8,11 0-18-8,8 0-7 1,2-3 2 2,10 0-5 0,2-3 2-2,-2 1-2 7,2 5 1-3,-4 0-1-7,-2 0 2 1,8 0 6 3,1 0-2 3,0 5-6-5,11 4 2 3,3 4-2 0,7-6 0-2,4 2 0 3,5-2 1-2,0-2-2 2,0 3 0-3,4-1-1 0,-5 3 1 2,3-1-1 1,1 1 1-1,-1-3-2-3,6 0 1 4,-1-2-2 0,0 0 2-1,-4 2-3 0,0 0 2 1,0-5-4-3,2 4-1-2,7-6 2 4,3 0 2-1,0 0 1 1,0 0-3 0,0 4 2 0,0-4 2 0,0 10 1 0,0 9 0-1,0 2-6-2,0 8 2 4,0 0 3-2,0 5 0 2,0 6-2-3,0 6 3 2,0 4 0 5,0 6 2-7,0 3-2 1,0 1 2-3,0 3-2 4,0 2 0-3,0-5-1 4,0-4 2-1,0 1-1 0,0-6 1 1,0-1 0-3,0-12 2 1,0-11 0 2,0-8-3-2,0-7 4-1,0-2 0 1,0-4 4 1,7 0-3 1,2-1 5-4,3 4-5 3,0-4-5 1,3 7 4-1,2-5-2-2,3 3-2 2,-2 4 2 0,-1-2-1 2,3-2-1-5,-5 0 0 2,4-3-1 1,5-2 2-3,5-2-2 8,8-1 2-7,9 2 0 0,8-2-1 1,11-2 1 0,4 3-1 2,3-3 2-2,8 0 3-1,2 0 0 2,7 0 2 1,1 0-3-2,8-3 3 1,-2-5-3-2,-3 0 4 8,-5 1-3-11,-10 6 6 6,-5 1-1-3,1 0 4-1,-4 0-5 4,-3 0-2-1,3 0-4-2,-4 0-1 2,-6 0-2 1,-1 0-2-1,-8 0 1-3,-9 0-2 4,-3 0 3-1,-1 0-1-3,-1 0 1 3,-3 0 3 0,-2 0-3 0,2 0 3 1,-3 0-3-4,-2 0 0 5,-1 0 0-4,-3 0 0 3,-7 0 1-5,-8 0-1 5,3 0 1 0,-6 0-1-4,-4 0 3 4,1 0-1 2,-2-3 0-2,-2-1-1-7,4 4-2 5,-4 0 1 0,0 0-1 1,0 0 1-2,0-2-2 2,3-8 2 0,-1-13-4 1,4-13 4-2,1-15 0-1,-3-9 1 4,3-12-1-3,-1-10 4-1,4-6-2 1,3 5 1 5,-2 7 1-4,7 14-1-2,-1 11 2 0,-4 6-1 1,-6 5 1 2,-7 0-4-5,0-3-1 7,0 6-2-4,-7-13 2-1,-16 4 0 0,-5 0 2 5,4-1-2-2,-3 9-3-3,6 9 2 0,3 5-2 0,-1 14-30 3,-6 7-62-1,1 0-91-2,13 3-162 1,-2 0-243 2</inkml:trace>
    </iact:actionData>
  </iact:action>
  <iact:action type="add" startTime="42170">
    <iact:property name="dataType"/>
    <iact:actionData xml:id="d28">
      <inkml:trace xmlns:inkml="http://www.w3.org/2003/InkML" xml:id="stk28" contextRef="#ctx0" brushRef="#br2">15054 3508 148 0,'0'0'177'4,"39"228"-68"2,-19-125-22 2,1 3-7 0,6 2 45 0,3-5-9-2,1-5-32 2,3-4 9 0,-5-3-31 0,-3-15-5-2,-9-5-6 2,-5-13-12 0,1-7-7 1,-5 3 7-4,5 13-7 4,3 6-3-2,-1 13 8 2,2 3-7 0,-3 5-5-4,3-1-2 10,-6-4-7-12,-1-2-3 6,3-6 2-3,-5-1-4-2,-1-4-5 6,2-3 3-3,-6 1-2-1,0 0 7 4,4-3 6-4,-5 3-2 0,1-5-2 3,-1-4-5-2,-2-1-1 2,0-7-1-4,0 0 2 4,0 1-10 3,0-4 4-8,0 11-5 7,0 2 3-9,-5 4-1 6,-2 2 3 0,2-4 2-2,2-6-1 8,0-10-1-8,-1-7-2 0,-2-5 3 0,-1-6-2 0,6-5 2 4,-2-4-5-4,0-13 0 1,3-6-1-1,0-7 0 2,0 0-2 0,0 0-9-2,0 0-53 2,0-5-64 0,0-22-39 2,0 10-109-6,0 11-735 6</inkml:trace>
    </iact:actionData>
  </iact:action>
  <iact:action type="add" startTime="42965">
    <iact:property name="dataType"/>
    <iact:actionData xml:id="d29">
      <inkml:trace xmlns:inkml="http://www.w3.org/2003/InkML" xml:id="stk29" contextRef="#ctx0" brushRef="#br2">14990 8386 571 0,'0'0'219'4,"0"0"-111"3,0 0 6 1,-2 169-77-2,-35-96 3 2,-12 16 0 0,-11 7-8 0,-13 7 6-2,7 1 7 4,1-3-10-4,4 1 4 5,6-10-3-8,7-3-3 5,-3-7-9 0,13-1-6 0,6-1-1-2,1-7 5 2,8-2-5 2,4-5 4-3,-1 2-2 1,3 4 2-2,1 2-2 3,-2-1-8-2,7-1 2-1,-5-13-2 12,8-3-7-15,-5-13 1 6,2-7-5-9,7-12 3 8,-2-7-3 0,0-12 2 2,6-1-1-6,0-4 2 3,0 0-1 1,0 5 2 0,0 10 0-1,0 14 2 0,0 14-6 2,0 14 0-1,0 8 2-2,0-2-2 5,0-4-2-3,0-22 1-2,0-14-11-1,0-20-26 3,6-3-82-1,-3-12-160 1,0-12-284 1</inkml:trace>
    </iact:actionData>
  </iact:action>
  <iact:action type="add" startTime="43788">
    <iact:property name="dataType"/>
    <iact:actionData xml:id="d30">
      <inkml:trace xmlns:inkml="http://www.w3.org/2003/InkML" xml:id="stk30" contextRef="#ctx0" brushRef="#br2">14282 13295 362 0,'0'0'222'7,"0"0"-31"-2,0 0 13 3,0 0-64 0,0 0-14 0,0 0-66-2,10 107-14 2,-10-46 22 0,0 1-24 0,0 6-3-2,0 6-4 2,3 6-5 0,0 3-14 0,5-3 7-2,5 8-10 2,5 3 6 0,-1 3 2 2,6 2-7-5,1-4-7 12,-2-6 2-15,4 0 1 7,-1-7-4-4,-4-6 4 0,1-4-2 3,-6-3 4 0,4-7-6-1,-4 6 6-1,3-3-5 8,7-1 0-1,-5 1 0-9,3-5 9-1,-6 4-4 1,1-1-5 5,-5 0-4-3,1-7-1 1,-3-5-1 2,-1-2-3 0,-3 2 1-4,-1-5-3 4,-5 1 5 3,2-5-3-6,-1-9 1 2,0-6-1-6,-1-5 0 7,-2-3 0-1,5 1 1-3,0 0-1 4,-5 2 0-1,3-1 1 0,-3 5 1-2,0-4-1 2,0-6 0-1,0-4-1 1,0-7 0-2,0 1-1 2,0-3 1 0,0 0 1 0,0 0 1-2,0 0 2 3,0 5-3-2,0 4 5 2,0-1-6-4,0 3 0 4,0 1 1-2,0-2 0 1,0 0-1 1,0 7-1-2,0 9 0 0,0-5 1 0,0 14 0 2,-3 9 1-4,-7-6-1 4,5-5 0-1,-2-12 0-2,7-9 2 2,0-9-2-1,0-3 0 1,0 0-1-2,0 0 0 3,0 0 0-2,0 0 1 2,-2 0 0-4,2 0-1 3,0 0-2 1,0 0 0-2,-2 0-4-1,-8-25 1 3,-11-13 6-1,-6-14 0 0,-7-9-2 1,-3-9 2-4,-7-9-1 13,9-1-6-16,-1 1 0 4,6 10 2-1,5 12 3 2,6 11 2 0,11 15-1 0,2 16 1 3,0 3 1-4,6 4 1 3,0 2 0-4,0 3 3 5,-1 3-4-1,1 0 9-4,0 3 0 1,0 32 11 2,0 19-17 0,21 8-1 0,-1 1 25-3,8 2-8 4,-2-2-2 2,2-2-3-4,0-6 5-1,-1-7-4 0,1-7-7 1,-3-8 7 2,-8-8-16-4,3-6 0 6,-4-7 0-5,-8-5 0 2,2-4 0-2,1-1 0 3,2-2 0 0,8 0 0-3,10 0 0 1,1-5 0 0,2-17 0 1,0-9 0-1,-6 2 0 2,-1-7 0-3,-6-2 0 1,-2 9 0 2,-8 3 0-4,2 9 0 4,-6 1-47-1,4 3-88 0,5 2-91-2,-15 11-85 2,3 0 85-1</inkml:trace>
    </iact:actionData>
  </iact:action>
  <iact:action type="add" startTime="45501">
    <iact:property name="dataType"/>
    <iact:actionData xml:id="d31">
      <inkml:trace xmlns:inkml="http://www.w3.org/2003/InkML" xml:id="stk31" contextRef="#ctx0" brushRef="#br2">15206 16365 684 0,'0'0'236'3,"0"0"-26"3,0 0-69 2,0 0-43 0,0 0-14 0,0 0-20-2,0 0-17 2,16 0-8 0,-20 0 0 0,-39 4 25-2,-13 8-18 3,-15-5-10-2,-11 5-4 1,-9-1-14-2,-2-7-9 2,1-2-6 0,2-2-2 0,12 0-1 0,15 2 0-1,8 1 0 2,12-3-2 5,14 2 2-12,9-2 0 9,12 0 1-8,2 0 1 5,3 4-3-2,3-4 2 0,-3 3-1 6,-2 2 0-6,0 0 1-1,-6 7-1 4,0 7 2-2,0 5 3 2,2 0-4-4,-1 9 0 3,2 1 0 0,2 5-1 9,-1 1 1-14,1 4-1 8,1 4 2-10,2 2-2 4,-4 10 3 3,7 8 0 0,0 9 13-1,0 2-6 6,0 3 8-10,0 1-9 6,13-13 3-3,2-5-1 2,3-3-3-4,-3-19 2 7,-4-2-6-5,2-10 7 3,-6-13-6-4,0 8 3 2,-2-13-6 2,1 3 6-1,0 1-5-2,-4 2 0 2,3 5-1 1,-4 2-2 2,-1 3 3-8,0-5-3 9,0-10 2-8,0-2-2 3,0-12 3-1,0 0-3 1,4 0 1 1,-1 0 0 0,4 0 0-2,9 0 1 4,6 0-2-3,6 0 6 3,-1 0-5-6,7 0 3 5,8 0-3-2,9-6 4 3,14 0-3-4,1 2 1 2,9-3-3-1,-7 7 0 1,-1 0 0-3,-10 0 0 3,-3 0 0 3,-9 0 0-5,-7 0 0-1,-3 0 0 3,-8 0 0 0,-3-3 0 0,-2 3 0-2,-1-5 0 4,-2 5 0-4,-5 0 0 5,-1 0 0-8,-5 0 0 6,-4 0 0 0,-1 0 0-2,-3 0 0 0,0 0 0-1,0 0 0 3,0 0 0-3,0-5 0 1,0 5 0 0,0-3 0 1,0 3 0 1,2-4 0-4,7 2 0 5,1-3 0-3,-3 0 0 0,2-2 0 0,-1 3 0 3,2-4 0-5,-4-3 0 4,5-9 0-3,-7-6 0 5,-1-8 0-5,-3-15 0 1,0-6 0 0,0-16 0-1,0-21 0 4,0-18 0-3,0-18 0-1,0-13 0 5,0 13 0-5,-10 8 0 2,2 21 0-4,-5 20 0 8,5 10 0-7,-4 12 0 4,5 5 0-5,0 9 0 7,4 7 0-5,3 3 0 5,-2 14 0-8,2 4 0 5,-3 11 0 0,-1 4 0-1,4 0 0 0,0 0 0 0,-5 0 0 3,-7 0 0-1,-4 0 0-4,-8 0 0 2,-3 4 0 0,-1 11 0 3,-9-3 0-5,-2 0 0 3,-9 5 0 0,-7-10 0 1,-10 10 0-3,-7-1 0 3,-8 1 0-2,-2 0 0 8,7 2 0-13,0-3 0 5,13-8 0 2,10 4 0-5,13-5 0 3,9 2 0-1,6-3 0 4,14-4 0-3,0 4 0-2,8-6 0 3,2 0 0 0,0 0 0 0,0 0 0-1,-5 7 0 1,1 9 0 0,-4 10 0 1,3 10 0-4,3-2 0 5,-1 12 0-4,-3 7 0 4,6 2 0-6,0 8 0 5,0 8 0-2,0 11 0 8,0 6 0-11,0 11 0 3,-4-3 0-1,-3-2 0 0,0-6 0-1,-6-6 0 4,3-10 0-1,-2-11 0 4,7-13 0-7,-3-18 0 3,8-16 0-4,0-7 0 5,0-7 0-4,0 0 0 5,0 4 0-4,0-4 0 3,20 5 0-4,4-2 0 4,7-3 0-1,1 0 0 3,15 0 0-3,-2 0 0-3,10 0 0 2,0 0 0 1,3 0 0-3,2 0 0 3,-2 0 0 0,0 0 0 3,-3 11 0-2,-7-3 0-4,-2 0 0-1,-1 5 0 7,1-10 0-8,0-3 0 8,-4 0 0-5,-5 0 0 2,-4 0 0-2,-5 0 0 1,-4 0 0 2,-9 0 0 1,-6 0 0-1,-2 0 0-4,-2-3 0 3,4-10 0-3,1-10 0 2,1-17 0 1,-4-16 0 1,-5-23 0-1,-2-13 0-3,0-31 0 3,0-16 0 2,0-18 0-2,0-2 0-1,0 10 0-1,0 9 0 1,0 20 0 1,-5 24-6-2,-10 27-59 2,-1 28-94 0,8 41-86 0,-3 4-137-2</inkml:trace>
    </iact:actionData>
  </iact:action>
  <iact:action type="add" startTime="49338">
    <iact:property name="dataType"/>
    <iact:actionData xml:id="d32">
      <inkml:trace xmlns:inkml="http://www.w3.org/2003/InkML" xml:id="stk32" contextRef="#ctx0" brushRef="#br3">21091 2895 754 0,'0'0'180'6,"0"0"-73"1,0 0 2 0,0 0-36 1,0 0-12-1,-168 26 15 2,118-19 6-3,-5 1-28 2,5-3-2 0,-10 1-1-2,4-2 2 2,-2 0-12 0,-3-1-9 0,1-3-13-1,2 0-4 1,-4 0-4-1,6 0 1-1,0 0-5 2,1 0 4 5,5 0-3-9,-2 0 8 4,4-3-5-2,1 1-1 3,-4 2-2-2,5 0 6 2,-1 0-6-2,6 0-3-1,5 0-1 3,2 0-3-2,1 0 2-1,-2 0-3 8,5 0 4-10,1 0-3 6,5 0 2-8,5 0-3 7,0 0 1-3,10 0-1 3,1 0 0-4,-5 0-1 5,0 0 0-1,-1 0 1-4,-1 0 0 3,-4 0 0 6,0 0-1-10,5 0 0 1,1 2 1 1,7 1 0 4,3 0 1-3,3-3 0-2,0 0-1 2,0 6 1 1,0 4 5 0,0 10-5 1,0 7-1-4,0 5-1 4,8 5 1-1,-3 5 1 1,1 12-1-4,-3 8 0 6,-3 4-1-3,0 0 1-2,0-7 0-1,0-1 0 3,1 0 2 0,5-5-2-2,-1 3 0 3,1-2 0-3,-3 1 1 6,1 1 0 1,-3-10-1-11,4-6 0 4,-3-7 0 0,1-10 1 1,-3-7 1 0,0-5-2 2,3 0-1-2,-3 5 1 1,0 6 0-2,0 11 0 8,0-4 1-10,0-2-2 7,0-8 2-9,0-7 0 4,0-7-1 2,0-5-1-2,0 0 0 3,0 0 1-2,13 0 0 2,8 0 6-2,6 0-1 1,4 3 0-1,1 2 2 1,11 1 1 0,3 0-4-2,9-4 2 3,0 1-6-2,6-1 4 0,-5-2 1 0,3 0 0 7,-1 4 0-10,-3 2 6 9,3 0-4-11,-4 1 2 3,8 1-5 3,-2-3-1 2,4 2-2-4,-4-2 0 0,0-3 0 3,-1 4-1-5,-8-6 1 7,-2 3 0-3,0-3 1-2,-3 0-2 1,-1 0 2-1,-6 0-1 3,-2 0 1-1,-6 0-2 1,1 0 1-4,-5 0 0 5,6 0-1-4,-4 5 3 2,2-2-3-2,2 2 2 3,1-2-1-1,-3 1-2 7,-3 6 2-11,-3-4-1 6,-6-1 0-8,-8-5 1 2,-4 2-1 4,-4-2 0-1,-1 4 0 1,3-4 0-2,0 0-1 2,-2 0 1 2,-1 0-1-4,3 0 0 3,-2 0 0-4,0 0 1 6,-3 0-2-6,1 0 1 1,-1 0-2 2,0 0 2 0,5-10-5 0,-5-17 4-1,2-11-5 3,-2-8 4-4,0-12 3 4,0-16 0-6,0-17 0 5,0-12 1-1,0-12 0-1,0-3-1-1,0-2 1 7,0 2 0-6,-8 9 0 4,-8 7-1-9,1 12 0 3,-3 19-1 2,6 17-1 2,0 21 1-3,-1 7-27 2,-1 14-42 0,-7 4-71 1,-8 8-51-4,17 0-99 5,-1 0-217-4</inkml:trace>
    </iact:actionData>
  </iact:action>
  <iact:action type="add" startTime="51168">
    <iact:property name="dataType"/>
    <iact:actionData xml:id="d33">
      <inkml:trace xmlns:inkml="http://www.w3.org/2003/InkML" xml:id="stk33" contextRef="#ctx0" brushRef="#br3">20704 7962 398 0,'0'0'295'4,"0"0"-131"4,0 0 21 0,0 0-65 0,0 0-37-2,0 0-27 2,0 0-13 1,-77-4 44-1,20 4-29-2,-12 0-18 1,-4 0-20 3,-13 0-2-4,4 0-5 0,3 0-6 2,10 0-4 0,11 0-3 0,11 0 3-2,15 0-2 3,11 0 1-2,5 0-1 1,9 0 3-2,7 0-4 2,-4 0 4 0,3 0 5 1,-5 20 15-2,-4 10-9-2,0 3-4 4,6 2-4 1,-5-1-6-4,8-4 3 1,-2-3-4 2,3 6 2-2,0 2-2 0,0 9 5-1,0 13 7 3,0 9-2-1,-3 6 2-2,1-4-1 1,2-11 6 2,-5-2-7-1,3-4-1-2,2 4 4 4,0 3-7-4,0 0 9 5,0-4-8-8,0-3 10 5,0-7-12 0,0-2-2 0,0-12 2-1,0-7 0 1,0-10 1 0,2-9 1-2,5-1-3 1,-1 3 2 0,-5-3 0 1,8 2-6 2,-5 4 3-5,3-1-1 2,3 0 2 2,-4-4 2-1,2 3-6 0,-1 2 1-2,2-6-2 2,9 1 2 0,6-1-2-2,10-3 1 2,5 0 0 4,11 0-1-5,3 0 2-2,9 0 2 4,5 0-2-3,-1 0 4 1,-5 0 6-2,-2 0 5 4,-11 0-3 0,-4 0 0-2,-9 0-3 4,-4 0-7-6,-10 0 1 1,-7 0-3 3,-5 0 1-5,-5 0-2 5,-4 0 2-2,0 0-1 2,0 0-1-4,0 0 1 3,5 0 0 2,2 0-1-3,2 0 0-2,1 0 0 7,-2 0 1-2,-5 0-2-4,0 0 1 1,1 0 0-3,-4 0 0 3,0-3-4 1,0-11 1-2,2-15-4 3,2-24 6 2,-1-26 0 2,-3-19 0-12,0-17 2 5,0-15-1 0,0-3 0 5,0 7 0-7,0 11 0 5,0 26-3-2,0 24 1 1,0 22-8-1,0 23-56 0,0 10-53 2,0 10-39-3,-3 0-65 0,3 19-18 3,-4 15-838-1</inkml:trace>
    </iact:actionData>
  </iact:action>
  <iact:action type="add" startTime="52662">
    <iact:property name="dataType"/>
    <iact:actionData xml:id="d34">
      <inkml:trace xmlns:inkml="http://www.w3.org/2003/InkML" xml:id="stk34" contextRef="#ctx0" brushRef="#br3">21438 11862 450 0,'0'0'362'5,"0"0"-192"3,0 0-43 0,0 0-49-3,0 0-2 3,0 0-2-2,0 0 18 3,-182 57-32-2,117-45-7 2,-9 2-1-4,-7-4-6 4,-4 1-12-1,-8-3-3 0,3 3-6-3,-1-5-4 3,2-2-5 0,2-3 3 0,1 5 7 1,1-1-10-3,9-2-2 7,6 2-6-7,5 1 3 2,14-6-10-4,0 0 3 3,2 0-3 4,1 0 0-5,1 0 1-1,-1 0-2 3,6 0 2-1,0 0-2 0,-3 0 6 1,11 0 2 5,6 0-1-8,8 0-6-2,10 0 1 7,3 0-2-3,4 0 0 0,3 0-1-1,-3 0 3 2,-4 0-5 3,2 0 3-2,-7 0 0-5,0 0 2 3,6 0-2 0,-4 0-2 4,7 0 0-8,0 0 2 5,3 0 0 0,0 0 1 0,0 0 2-2,0 0-1 2,-5 0 1 1,2 0-3-1,-7 8 2-3,-3 4-4 4,8-5 3-2,-6-2-2 1,3 0-1-2,0 2-1 4,-5-2 3-3,3 0 0 0,2 1 0 0,-1 5 0 1,0-5 0-1,3-1 1 2,3 3-1-3,-1-5 0 1,-2-3-2 1,6 3 2 2,-5-3-1-4,-4 0-4 3,1 0-5-1,-2 3-5-2,3-3-8-1,-4 0 6 3,1 2 8 0,1-2 7 1,1 0-1-4,6 3 3 3,2-3 4 3,0 2-4-3,0 4 5-2,-3 5-5 1,1 8 4 0,-1 6-2 2,-1 3-2-4,2 4 0 3,2 6 0 0,-4 8 2-1,4 6-1 1,0 1 5 0,0-7 3 1,0 3 9-3,0-2-8 0,0 2 3 2,0 8-2 1,10 2-4-2,-5 1-2-1,0-5 4 2,0-2 1 0,-2-7-4 0,-3-3 0-2,0-9 0 5,0-5-4-6,0-8 0 4,0-8-1-3,0-4 0 0,0-6 0 3,3-3 3-1,-2 0-3-1,11 0 2-1,2 0-2 3,3 0 4-2,5 0-5-1,-2 0 3 4,5-3-2-3,9 0 1 8,6-1-2-13,11 2 4 8,11-3-4-4,5 3 3 1,5-1-1-4,0 0 2 6,3 3 8-1,-2 0 0 2,-4 0-3-3,2 0-3-1,5 13 0 1,-1 1 0 1,11-3-4-1,1 3 2 2,8-1-2-2,-1-2 2 0,-5 4-4-2,-10-2 0 4,-10 1 0 2,-8-4 0-5,-3 2 0-1,-6-4 0 3,-4-1 0 0,4-1 0 0,-4 0 0-2,-1-6 0 4,-5 5 0-4,-5-5 0 4,-1 0 0 0,-2 0 0-7,-4 0 0 4,-4 0 0 0,0 0 0 1,-4 0 0-1,-2 0 0 2,-4-1 0-2,-5-6 0-1,-3 4 0 2,-3 3 0-1,-3 0 0 1,-2 0 0-2,0 0 0 2,0 0 0 0,0 0 0 0,0 0 0-2,0 0 0 3,0 0 0-2,0 0 0 1,0 0 0-2,0 0 0 2,0 0 0 0,0 0 0 1,0 0 0-4,0 0 0 3,0 0 0 2,0 0 0-4,0-7 0 0,0-10 0 3,0-13 0 2,0-14 0-4,0-16 0 2,0-16 0-5,0-24 0 2,0-15 0 3,0-16 0-3,0-3 0 3,10 3 0-2,7 18 0 3,-1 18 0-6,2 19 0 5,-8 17 0-2,-6 20 0 1,3 11 0-1,-7 6-8 1,0 3-67 0,0-3-47-1,0-7-87-2,0 22-121 4,0 2-260-2</inkml:trace>
    </iact:actionData>
  </iact:action>
  <iact:action type="add" startTime="54873">
    <iact:property name="dataType"/>
    <iact:actionData xml:id="d35">
      <inkml:trace xmlns:inkml="http://www.w3.org/2003/InkML" xml:id="stk35" contextRef="#ctx0" brushRef="#br3">20698 4340 647 0,'0'0'163'5,"0"0"-6"3,0 0-15-2,0 0-37 2,0 0-49 0,0 0 8 1,0 156 10-3,0-71-23 1,0 5-12 1,3 3-12 0,0-5 4-1,-3-4-11 0,0-4 4 1,0 4-5 0,0 5 3-1,0 7-2 0,0 3-6 7,0 3 3-12,0 0-6 4,0-4-2 7,0-4-1-6,0-8-4-1,0-1 0 0,0-3-2 2,0 3 3 3,0-1-5-5,0-1 3-2,-3-4 1 3,-4-10 5 3,2-4-5 2,-4 0 2-9,2-4-6 3,0-9 0 3,3-2 3-3,1-10-3 3,3-1 0-3,-3-5 0 3,-1-3 1-2,4-6 0-1,0-2 3 2,0-2-3 4,0-8 4-5,0 1-5-3,-3 3 0 4,0-2 0-1,0 8 1 1,-1 1 1-3,-1 4 2 7,2 2 7-6,-3 4-3 0,0 1-1 0,4-6-6 3,-4-5 2-2,5-7 1 3,-2 0-3-4,0-1-1 2,-1 3 1-1,2 1-1 0,-2 2 1-1,4 2-1 3,-3-2 3-1,3-3-5 0,0-5 2-3,0-9-1 4,0-2-1-2,0-3-3 2,0 2-29-4,0-2-31 4,0 0-40-2,0 0-50 1,0 0-18-2,0 5-52 4,0 9-220-3</inkml:trace>
    </iact:actionData>
  </iact:action>
  <iact:action type="add" startTime="56034">
    <iact:property name="dataType"/>
    <iact:actionData xml:id="d36">
      <inkml:trace xmlns:inkml="http://www.w3.org/2003/InkML" xml:id="stk36" contextRef="#ctx0" brushRef="#br3">20194 9565 37 0,'0'0'101'6,"0"0"20"3,0 0-28-2,0 0 13-1,0 0 55 3,0 0 13-2,0 0-3 1,-10 19-48-2,-4 19-46 2,1 11-1 0,0 6-19 0,-5 2 24-2,7 9-18 2,-8 5-20 0,1 6-14 0,0 7 1-2,2 2 5 2,1 1-7 2,3 0 14 4,2-4-17-11,2-4 1 5,-2-4-9-1,7 2 6-2,-2-2-9 0,-7-8 5 4,8 2-10-1,1-6 5-1,0 0-6 0,-1 1 9 3,3-6 5-4,-3 7-10 6,4-5-3-9,0-1 0 4,0-6 3 1,0-4-6 0,0-9 1-2,0-9-3 2,0-9 7-1,0-2-7 1,0-4 5 1,0 2-5-3,4-2-3 3,1-1 3-3,-5-7-3 0,6 0-2 3,-3-5 2-2,-3-3-2-1,1 5-1 2,5 4-6 0,-3 5-16 4,1 12-16-5,-4 18-40-1,0 14-30 0,0 5-21 2,0-36-94 3,0-2-76-6</inkml:trace>
    </iact:actionData>
  </iact:action>
  <iact:action type="add" startTime="57266">
    <iact:property name="dataType"/>
    <iact:actionData xml:id="d37">
      <inkml:trace xmlns:inkml="http://www.w3.org/2003/InkML" xml:id="stk37" contextRef="#ctx0" brushRef="#br3">20907 13348 620 0,'0'0'200'5,"0"0"-28"2,0 0-49 1,0 158-53-2,0-103 1 3,0 8-21-2,0 1 9 2,6 3 1-3,4 8-13 1,2 1-4 1,4 3 2-2,-2 9-4 3,9 2-16-2,-1 3 3 2,4 0-9-4,7 0 3 3,3-9-5 3,5-4-3-3,4-10 5-2,3-1-1 0,1 0 7 2,2 2 0 3,-5 2-6-5,-3 7-5 1,-1-1-1 1,-5-4-8-2,-3-2 2 4,2 0-1-6,-3-4-4 7,0 4 2-5,-2 11 2 0,-7 5 1 1,-1 5-3 1,-3 4 1 0,-5-11-4 0,-2 1 1-1,-2-4-2 0,-2-4 1 3,1 1-1-4,-8-4 0 0,0-4 2 6,3-4-2 2,1-6 0-12,-2-4 0 3,8-8 1 2,-7-10-1-2,-2-5 0 6,3-9-1-7,-6 1 1 4,0-4 0 0,0 0-1 0,0 2 0-2,0-2 2 1,0 6 0 2,0 3-1-1,0 8-1 0,-9 3 0-2,-3 3 1 5,3-4 0-6,3-7 1 1,-1-7-1 2,2-3 2 0,2-8-4-2,-4-6 4 3,4-8-4-1,3 3 0-2,0-5 1 3,-3 4 0-3,-1-6-2 3,0 4 1 1,-6 3 2-2,1-2 0 0,0 0-1-4,-3 9 1 3,-3-6 0 0,-4 9 0 2,-2-6 0-4,0 2 0 6,0 1-1-5,3 3 1 0,-2-9 0 2,3 3 0 5,-6 1 0-6,1 5 1-2,-6 2-2 1,-3 5 2 0,2-4-1 4,3 3 0-5,6-11-1 5,-3 5 0 0,4-5 2-7,-10 2 0 4,5-1-1 1,-4 1 0-1,4 3-1-1,3-12 1 5,0 6 0-5,3 2 0 4,2-6-1 0,5-3 2-7,1 2-1 6,4 1 1-1,1-7 0-3,5 6 0 1,0-6-2 5,0 0 1-5,0 0 0 3,-5 0 0-4,5 0-2 2,0 0-1 1,0 0-3-2,0-23-5 3,0-23 6-1,0-8 5 1,19-7-3-4,2 1 1 5,-6 1 1-4,-2 15-5 4,-10 19 2-4,-2 11-1 1,-1 12 3-1,0 2 2 5,0 0 2-4,0 0-2-2,-1 12 2 4,-26 22 0-1,-11 16 2 1,6-2-3-5,-2 8-1 4,7-14 2 1,9 1 1 0,-1-11 4-2,12-4 0 1,7-8 5-2,0-13 4 1,0 3 13-1,13-4 0 1,26 2-8 4,14-3-6-7,10-5-3 4,10 0 12 0,-1 0-16 0,-10 0-8-1,-17 0 0 0,-15 0 0 3,-14 0 0-4,-9 0 0 1,-7 0 0-1,0 0-90 2,0-2-95 0,-19-9-68 0,1 0-37 0,-9 9-377-2</inkml:trace>
    </iact:actionData>
  </iact:action>
  <iact:action type="add" startTime="59433">
    <iact:property name="dataType"/>
    <iact:actionData xml:id="d38">
      <inkml:trace xmlns:inkml="http://www.w3.org/2003/InkML" xml:id="stk38" contextRef="#ctx0" brushRef="#br3">20825 17440 682 0,'0'0'200'5,"0"0"0"1,0 0-80 2,0 0-46 0,0 0 21 0,0 0 1-2,0 0-34 3,-36 7 2-2,-18 18-4 1,-8 0-17-2,-4 0-18 2,-5-6-7 0,2 3-9 0,-6-11 0-1,11 2-5 0,6-4 1 2,11 1-2-2,10-3 4-1,16-2-5 2,7-5-1 0,4 0 1 0,8 0-2-2,-4 0 1 2,3 4-1 0,-4-4 1 0,3 4-1 0,0 4 0-2,-2 7 0 2,-1-5 5 0,4 11-2-2,-4 1-2 4,6 9 1-3,-6 4 0 2,2 4-2-3,4 4 2 5,-2 3-4-3,-4 4 6 0,-1 2-5-5,-2 0 1 4,4 3 0 0,-1-6 0 4,3 1 2-5,4-2-1 0,0 7-1 2,0-9 0 0,0 6 3-2,0 1 2 4,0-4 2-4,3 1 2 3,2-8-1-4,-5 0-2 3,0-4-3 0,0 3 2 4,0-5 4-7,0 7-6 2,0-11 1 0,0-3-1 0,0-6 4-2,0-8-4 3,0-10 2 1,0 2-4-2,0-7-1-1,0 0 2 3,0 0-2-2,0 0-1 1,0 0 1 0,19 0 3 2,5-7-2-5,7-6 2 14,-2 2-3-14,5 5 0-5,3-3 3 8,-1 5-2-2,-3 4 3 2,3 0-4-2,-3 0 4 3,5 0-1-2,-1 0 1-1,-3 0-2 2,1 0-1 0,1 0 0 6,1 0 0-9,-3 0 2 7,0 0-3-11,-7 0 2 6,-6 0-1-2,0 0 0 4,-8 0-1-3,2 0 2 3,-2 0-2-4,1 0 1 4,-6 0-1-1,-2 0 1-1,1 0-1-1,-4 0 1 2,-3 0-1 1,0 0 1-2,0 0-2-1,0 0 1 2,0 0 0 0,0 0-1 0,0 0 0-2,0 0 1 3,0 0 0 0,0 0 0 0,0 0 0 0,0 0 0-3,3 0 0-1,7 0-1 4,1-6 0-5,2 0-1 5,2 1 2-1,-9-1 0 8,-1 6 2-13,-5 0 0 1,0-2 0 4,0 2-3-2,0 0 1 0,0 0-3 3,7-5 2-1,2-1-1 4,4 0-1-6,2-8 1-2,-4 9 2 4,-2 1 0 1,1-6 0-4,0 5 0 3,-3-7-3-1,0 0-2 1,-3-5-6-2,-1-2 2 3,-2 7 0-2,-1 3 3 1,0 5 5 0,0 4 0-2,0 0 1 4,0 0-2-4,0 0-4 1,0 0-4 0,0 0 1 3,0 0 4-1,0 0-6-2,0-11 10-1,-8-3 1 0,-11-11 3 3,2 2-3-3,2-6 0 3,2-7 1-2,3-14 0 10,9-6 0-11,1-11 1-6,0-5-1 9,0-7 1-4,0 0 2 2,0-12-3 1,6-6 0 2,-4 6 0-4,1 9-1 0,-3 11 2 2,0 15-2 0,0 12 2 0,0 2 0-2,0 5-2 2,0 11 1 0,0 6 3 0,-3 11-1-3,1 7 1 3,2 0-1 1,0 2 0-1,0 0 0-3,0 0 0 4,0 0 0 0,-5 0-1-1,-3 0-1 0,-8 0 0-3,-2 0 6 3,-10 0 8 3,0 0-6-7,-3 0 0 2,-5 0 0 3,1 0-3-1,-7 0-1-1,-6 2 1 0,-7 7-4 1,-9-4 2 0,-1-2-1-2,-1 1-1 3,3-4-2-2,8 0 0 1,5 0 3-2,8 0-3 2,10 0 0 3,9 0 0 0,12 0 0-8,8 0 0 6,3 0 0-5,0 0 1 3,0 0-2-1,0 0 1 2,-4 0 0 0,4 0-1 0,0 0 2-2,0 0-1 2,-3 7 0 1,-3 13 4-2,1 1-1 0,-7 11 1 1,5 3-4-1,4 9 1 1,-4 6-1 1,-1 18 0-3,-2 8 1 2,-4-1 2 0,-2-1-4-2,4-14 2 2,3-5-2 1,-2-14 2-2,10 2 1-2,1-4-2 5,0 7 0-3,0-3 5 2,0 2-2-4,0 1 4 3,1-10-4 0,10-4 2 2,-7-7-1-6,4-8-4 6,-3-4-1-1,-1-2 1-4,5-6 1 2,1 3 0-1,1 4 2 3,2-7-3 0,2 9 3-2,-3-9-1-1,0 4 0 2,1-4-1 0,-7 0 1-3,-2 7-1 3,4-10-1 0,6 4 0 1,9-2 0-2,7 3-1 1,15-7 2-1,10 0-2 2,4 0 2-4,9 0-1 6,-4 0 1-3,0 0 2 0,-3 0 2-3,-5 0 0 0,3 0 2 4,-8 0-6-2,3 0 3 0,-12 0-4 1,-3 0 0 2,-10 0 0-3,-1 0 0-2,-8 0 0 4,-6 0 0-1,-6 0 0-2,5 0 0 1,0 0 0 0,-1 0 0 1,-3 0 0 1,-2 0 0-4,-6 0 0 3,-1 0 0 0,0 0 0 0,0 0 0-2,0 0 0 2,0 0 0 0,0 0 0 2,0 0 0-2,10-15 0 1,6-31 0-1,2-16 0-3,0-12 0-1,-9-8 0 6,1-6 0-2,-10-13 0-1,0 7 0-1,0 2 0 2,0 9 0 0,0 20 0 1,-3 17 0-4,-4 23 0 6,2 13 0-6,4 10-22 4,-2 0-68-1,-7 0-80-2,2 0-74 2,2 20-105-1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6T21:48:25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36">
    <iact:property name="dataType"/>
    <iact:actionData xml:id="d0">
      <inkml:trace xmlns:inkml="http://www.w3.org/2003/InkML" xml:id="stk0" contextRef="#ctx0" brushRef="#br0">8027 10012 677 0,'0'0'226'4,"0"0"-80"4,0 0-15 0,0 0 0 0,0 0-14-2,0 0-37 2,0 0-12 0,0 0-7 0,30-15 0-2,-34 15-4 2,-44 0-3 0,-26 0 21 0,-17 0-31-2,-18 11-7 2,-14-3 0 1,-18-6-7-2,-5-2-15 2,-20 0-15-1,-7 0 0-2,4 6 0 5,1 5 0-8,13 8 0 4,12 3 0 2,15-3 0-1,19 0 0-2,18-6 0 2,15 3 0 1,15-6 0-2,16 0 0 0,11-2 0 0,13 0 0 2,7-8 0-3,7 4 0 0,7-4 0 2,0 0 0 0,0 0 0 0,0 0 0-2,0 0 0 3,0 0 0-1,0 0 0 0,0 0 0-3,0 11 0 3,0 11 0 1,0 8 0 0,0 10 0-3,0 7 0 2,0 4 0-1,0 13 0 2,0 1 0-4,0 4 0 3,0 0 0 0,5 2 0 0,1 4 0-1,4 14 0 2,1 12 0-3,2 6 0 2,2 2 0-2,-3 3 0 5,3-6 0-6,-2 5 0 6,-2 0 0-8,2 6 0 6,-1 8 0-2,-5-6 0 2,8 2 0-2,-10-6 0-2,4-4 0 4,-5-1 0-1,-1-8 0-1,2-4 0 0,-5-15 0 3,0-13 0-4,0-12 0 4,0-7 0-1,0-8 0-6,0-3 0 5,0-2 0-2,0-1 0 3,0 3 0-1,0 0 0 1,0-1 0-5,0-6 0 4,0-5 0 0,0-9 0 0,0-12 0 0,0-2 0-2,0-5 0 1,0 0 0 1,0 0 0-1,14 7 0 0,27-4 0 4,23-1 0-5,15 3 0 0,15-5 0 2,22 0 0 0,24 0 0 0,18 0 0-2,12 0 0 4,4 0 0-4,-2-10 0 3,-9 1 0-4,-6 6 0 4,-17 3 0-2,-22 0 0 1,-12 0 0-2,-14 0 0 2,-9 0 0 0,-20 0 0 1,-11 0 0-3,-19 0 0 2,-15 0 0 0,-5 0 0-3,-12 0 0 2,-1 0 0 1,5 0 0 0,-3 0 0 0,-2 0 0-2,3 0 0 3,-3 0 0-2,0 0 0 2,3 0 0-4,-3 0 0 3,0 0 0 0,0 0 0 0,0-14 0 0,0-34 0-1,0-34 0 2,0-40 0-2,-13-29 0 1,6-28 0-2,-3-15 0 2,-2-15 0 0,3 2 0-1,1 8 0 1,-2 2 0 0,-3 2 0-1,-1-1 0-1,-4-1 0 3,-1 2 0-1,1 4 0 1,0 8 0-5,2 13 0 5,5 14 0-2,1 28 0 1,2 29 0-2,1 33 0 3,4 26 0-2,3 24 0 1,0 9 0-1,-3 7 0-1,3 0 0 2,0 16 0 1,0 34 0-4,0 16-19 4,18 8-146-1,-14-45-129 1,8 0-173-4</inkml:trace>
    </iact:actionData>
  </iact:action>
  <iact:action type="add" startTime="15238">
    <iact:property name="dataType"/>
    <iact:actionData xml:id="d1">
      <inkml:trace xmlns:inkml="http://www.w3.org/2003/InkML" xml:id="stk1" contextRef="#ctx0" brushRef="#br0">7480 13391 73 0,'0'0'812'6,"0"0"-719"-1,0 0 11 4,0 0 9-1,0 0-38 0,13 168 11-2,15-125 3 2,6 3-6 0,5 9-6-1,9 3 11 0,4 1-4 1,8-1-19-1,9 3 1 2,11-4-23-3,12 1 4 2,21 2-12 0,18-3-21 2,15 3-14-4,24 1 0 6,9-4 0-5,4-8 0-1,8 3 0-2,2-2 0 4,18-2 0 3,14 1 0-1,16-2 0-9,17-3 0 8,18-1 0-2,19 4 0 1,20 5 0-2,2 5 0 4,-4 5 0-4,2-3 0 0,-18-2 0 2,9-5 0 0,5-2 0 0,12-6 0-2,11-3 0 3,-6-7 0-2,1-5 0 2,-13-8 0-2,-10-2 0 0,2-2 0 0,-2-1 0 2,10 1 0-1,-5 5 0-3,-6-4 0 3,-5 5 0 0,-19-7 0-1,-13-8 0 1,4-3 0 1,-14-5 0-3,6 0 0 0,5 0 0 2,-10-21 0 0,-7-4 0 1,-12-8 0-4,-13-4 0 4,-4-8 0-2,-13-6 0 2,-3-8 0-1,-6-4 0-2,-3-2 0 2,4 0 0-1,-3-2 0 1,-11 5 0-2,-2-3 0 2,-7 0 0 0,-13 3 0 0,-6 2 0-2,-14 4 0 4,-10 6 0-4,-15 5 0 4,-22 1 0-6,-9 5 0 5,-17-3 0-1,-9-2 0 0,-9-2 0-2,-10-6 0 2,-6-9 0 0,-2 4 0 0,-3 2 0-3,-7 12 0 4,-3 10 0-2,-7 10 0 1,2 7 0-2,0 5 0 1,-2-2 0 3,5 0 0-2,7-7 0-3,6-5 0 4,3-2 0-2,10-6 0 3,-3 3 0-6,-3 7 0 4,1-4 0 0,-4 8 0 0,2 3 0-1,-9-1 0 0,-3 7 0 4,-8-4 0-6,0 4 0 3,-3-2 0-2,3-5 0 2,1 5 0-2,2-7 0 3,0 2 0-1,-1-2 0-1,3 0 0 0,-5 9 0 0,-5-2 0 3,-5 4 0-5,2-1 0 3,-8 3 0-2,8-2 0 2,-5 1 0 0,5-5 0 1,-3 2 0-4,-4 3 0 3,-4 5 0 2,-2-1 0-4,0 3 0 0,0 0 0 2,0 0 0 0,0 0 0 0,0 0 0-2,0 0 0 2,-45 0 0 1,-31 0 0-1,-31 0 0-2,-16 0 0 5,0 3 0-6,-2 3 0 1,4 0 0 3,18-4 0-2,14 3 0 1,20 4 0-2,14-1 0 3,12 1 0-2,15-2 0 2,10-1 0-2,12-2 0-2,6-4 0 3,0 0 0 0,0 0 0 0,0 0 0-2,2 0 0 2,41 0 0 1,33 0 0-2,32 0 0 0,10-7 0 1,9-12 0 0,1 2 0-2,-12 4 0 2,-12 2 0 0,-10-1 0 2,-23 7 0-3,-17 5 0 0,-26 0 0-1,-11 0 0 3,-14 0 0-3,-3 0 0 0,0 0 0 2,0 17 0 0,0 34 0 1,-21 18 0-4,-20 13 0 4,-7 6 0-2,0-1 0 2,2 4 0-3,9-7 0 3,10-9 0-2,6-15 0-1,5-22 0 2,11-19 0 0,5-13 0-1,0-6 0 1,8-4-84-2,56-53-135 3,44-34-81 0,-41 32-106-1,-1-7-587-3</inkml:trace>
    </iact:actionData>
  </iact:action>
  <iact:action type="add" startTime="17113">
    <iact:property name="dataType"/>
    <iact:actionData xml:id="d2">
      <inkml:trace xmlns:inkml="http://www.w3.org/2003/InkML" xml:id="stk2" contextRef="#ctx0" brushRef="#br0">25091 10021 634 0,'0'0'276'5,"0"0"-145"3,0 0 16 0,0 0-32-2,0 0-18 2,0 0-18 0,0 0-14 0,-91 60-3-1,9-35-4 0,-25-5 7 1,-25-7-9 0,-32-6-8-2,-8-7-20 2,-11 0 21 0,4 0-31-2,4 0 6 6,1 0 0-4,6 0-10-2,20 0 9 2,14-2-10-3,24 2-5 5,23 0-7-4,19 0 8 0,26 0-9 2,18 0 3 1,14 2-3-2,4 2 0-2,2 2 0 4,-3 1 0-2,-6 5 0 3,1 7 0-6,-7 0 0 4,1-3 0 0,4 3 0 0,0 4 0-2,7 1 0 3,-3 12 0-1,4 10 0 0,6 17 0-1,0 8 0 0,0 17 0 3,0 14 0-4,3 11 0 3,12 16 0-4,1 3 0 3,-5-1 0 1,2-5 0-4,-7-3 0 4,-1 2 0-2,2 4 0 3,-5 8 0-6,5-5 0 4,-4-4 0 0,-1-13 0 0,1-14 0-1,1-22 0 1,2-19 0-1,0-14 0 2,1-10 0-2,-3-5 0-1,6-2 0 3,-3 7 0-2,-1 3 0 0,-4 1 0 0,0 4 0 1,-2-6 0 0,0-10 0-2,0-6 0 2,0-6 0 1,0-8 0-2,0-3 0-1,0-5 0 2,0 0 0-1,0 0 0 1,5 0 0 0,7 0 0-1,12 0 0 2,18 0 0-2,17-9 0 1,8-6 0-2,14-1 0 5,20-3 0-6,21-1 0 5,18-2 0-6,8 8 0 4,1 9 0 0,-6 3 0-2,-6 2 0 3,0 0 0-2,-3 0 0 3,5 5 0-6,-8 7 0 4,-15-8 0 0,-19-4 0 0,-18 0 0-1,-15 0 0 0,-13 0 0 1,-12 0 0 0,-7 0 0-1,-15 0 0 1,-1 0 0-1,-1 0 0 0,1 0 0 1,2 0 0-1,1 0 0 1,0 0 0 1,1 0 0-4,-2 0 0 5,-6 0 0-4,-7 0 0 2,2 0 0-3,-7 0 0 3,3 0 0 0,0 0 0 0,-3 0 0-2,1 0 0 2,-1 0 0 0,0 0 0 1,0 0 0-1,0 0 0-2,0-14 0 3,0-34 0-2,0-36 0-1,0-48 0 2,0-36 0 1,-1-26 0-2,-23-18 0-1,-3-13 0 2,-5-5 0 0,9 5 0 1,-2 14 0-3,7 21 0 1,6 19 0 2,0 27 0-1,3 24 0-3,6 24 0 3,0 24 0 0,3 24 0 0,0 17 0 0,0 12 0-2,-4 18 0 2,4 1 0-1,0 0 0 1,0 0 0-1,-3 0 0 0,1 3 0 2,-1 47-63-2,-7 19-105 1,7 21-89-1,3-51-106 3,0-4-692-6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3:00:58.562"/>
    </inkml:context>
    <inkml:brush xml:id="br0">
      <inkml:brushProperty name="width" value="0.05292" units="cm"/>
      <inkml:brushProperty name="height" value="0.05292" units="cm"/>
    </inkml:brush>
  </inkml:definitions>
  <iact:action type="add" startTime="16684">
    <iact:property name="dataType"/>
    <iact:actionData xml:id="d0">
      <inkml:trace xmlns:inkml="http://www.w3.org/2003/InkML" xml:id="stk0" contextRef="#ctx0" brushRef="#br0">29034 14184 423 0,'0'0'230'4,"0"0"-37"3,0 0-19 1,0 0-74-1,0 0-27-1,0 0 5 3,0 0-7-2,0 0-17 2,0 0-1-4,0 0-22 3,0 124 5 1,0-119-13-2,0-3 5 0,0 1-10 0,0 1 12 1,4-1 1 1,6-1-3-4,7-2-12 4,1 3-2-1,-2-1-2 0,5 1 12-3,0 0-8 4,8 0-4-1,-1-2 1 0,7 6 0-2,2-2-2 2,-1 0-3 1,-3 4-1 3,1-4 1-9,-5-2-4 5,8 3 0-2,-5-1-2 5,4-2 3-5,0 2-5 0,1-2 7 1,-5 0-5 4,6 0 5-6,6-3-2 1,-3 0 5 2,1 0-4 1,-6 0 4-3,0 0 1 2,-3 0-3 0,-1 0 3 0,-2 0-3-2,4 0 3 3,-3 0-6-3,1 0 3 9,8 0-5-13,2 0 0 4,5 0 0 2,0 0-2-1,0 0 3 0,1 0-1 1,1 0 4 0,-1 0-4-1,0 0 2 1,2 0-3-2,-8 0-1 4,0 3 0-3,2-1 0-1,-3-2 0 6,0 0 0-3,0 2 1-4,0 1-1-1,-2-3 2 6,1 0-3-4,2 0 3 9,0 0-1-13,1 0-1 3,3 0 1 3,-1 0-2-1,0 0 0 0,-2 0 2 1,3 0 1 1,-1 0 1-2,-5 0 1-1,4 0-5 2,-8 0 4 0,-2 0-1 0,4 0-2-3,-5 4-1 4,5-1 1-2,-10 2 0 2,7-3-1-3,-1 3 5 3,0-1-3-3,-2 4 0 5,5-3 0-7,5 2-2 3,13 3 0 1,3-5 0 1,6 0 0-4,3 1-2 7,-5-1 1-6,-2-2 2 0,-10 0-2 1,0 0 0 4,-8-3 0-6,2 0 1 2,-9 0 0-2,-1 0-1 5,0 0 2-3,-8 0-3 1,6 0 4-2,-6 0-2 5,-2 0 1-5,0 0-2 3,-4 0 1-5,-2 0 0 4,-4 0 0 0,1 0 0 0,-4 0 0-3,-3 0 0 4,-2 0 1-1,-3 0-1 0,-3 0 0-2,0 0 1 2,0 0-1 0,0 0-1 0,0 0 0-2,0 0 1 2,0 0-3 0,0 0 3 0,0 0-2-2,0 0 1 3,0-11-1-2,4-25 2 5,2-13-1-5,2-14 1 1,1-3 0-2,0 1 0-1,1 5-1 2,-7 10 0 1,-3 21 0 0,0 15-42-1,0 14-33-1,-13 0-88 2,-36 30-19 1,27 0-139 2,-4 8-546-5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3:00:58.56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</inkml:definitions>
  <iact:action type="add" startTime="19409">
    <iact:property name="dataType"/>
    <iact:actionData xml:id="d0">
      <inkml:trace xmlns:inkml="http://www.w3.org/2003/InkML" xml:id="stk0" contextRef="#ctx0" brushRef="#br0">18178 7997 1 0,'0'0'371'4,"0"0"-293"1,0 0 33 3,0 0-2 0,0 0-29 0,0 0-9-1,0 0 14 1,0 0-8-1,0 0-7 2,0 0-13-3,0 0-10 2,0 0-5 0,0 0-1 0,10 0-6-2,15-2-16 2,3-2 3 0,1 0 2-2,6 1 1 1,-4 0-5 2,0-3-8-2,1-1-1 1,-1-3-5-2,1 0 0 5,0-1-1 2,-5 0 0-9,1 0 5 5,-1 3 0-6,-5 0-6 4,1 2 0 2,-3 0-2-2,-8 6 2 1,2-2-2-2,-5 2 7 2,-5 0-1-2,10 0 6 2,-4 2-3 2,4 29-1-2,2 4 0-3,-4 9-3 3,5 8 3 0,3 3 0 0,-6 8 2-2,5 10-5 2,-3 10 8 0,1 4-8 0,2 4 1-2,-1 0-8 3,0-5 2-2,1-1 0 2,-1-2 1-4,0-7-2 3,1 0 3 0,-1-2-2 0,3-6-1-2,-7-2 1 8,2-9-2-11,-3 1 1 5,-5-1-1-5,3 3-1 7,2 9 1-3,1 2 0 1,-1 0-1-2,2-6 0 3,-5-1 0-2,0-15 1 0,-3-6 3 1,-3-1-3 1,3-9-1 3,-1 0 1-6,0-7 0 2,-4-3 0-6,0-7 0 7,4-2 0-4,-6-7 0 4,0 0 0 2,0 1-1-2,0 0-2-5,0-4 3 1,0 3 0 3,0-7 1 0,0 0 0-2,0 0-1 2,0 2 0 0,0 8-1 0,0 0 1-1,-16 7 1 1,-18 2-1 1,0 0 0-2,-5-3-4 2,4-5 4-4,-4 0-1 3,10-6-6 0,-1-5-57-3,2 0-58 3,10-12-92 0,18-15-117 1,0-2-399-1</inkml:trace>
    </iact:actionData>
  </iact:action>
  <iact:action type="add" startTime="20549">
    <iact:property name="dataType"/>
    <iact:actionData xml:id="d1">
      <inkml:trace xmlns:inkml="http://www.w3.org/2003/InkML" xml:id="stk1" contextRef="#ctx0" brushRef="#br0">19089 8608 245 0,'0'0'473'4,"0"0"-364"2,0 0 3 2,0 0-59 1,0 0-24-3,0 0-1 0,127-192 3 3,-96 118-3-2,3-13 2 0,3-8-3 1,5-13 3 0,0-7-6-1,2 0 1 1,-2 4 4-2,-1 3 2 3,2 11-4-1,3 8 0-3,2 10 3 5,7 8 0 6,4 3-5-13,5-2-5 4,5 3-7-2,4 0 5 1,9 7 0 4,10 7 9-3,8 3 9 0,6 14-9 0,8 6-8 2,0 11 12-4,5 2-11 2,-1 10-9 3,-2-5 5-3,2 6-9 0,-2-4-3 0,4-1-3 3,-9-2 2-4,2-7-2 5,-6 1-1-8,-10 5 2 5,-3 4-1 0,-4 7 1-2,-8 3-1 2,-5-4 1-1,-6 2-1 3,-11-3-1-6,-9-3-1 10,-4-1-1-8,-2-3 1 5,-6 5 1-9,1-1-1 3,-5 0 1 4,6 2-1-1,-2-1 1-2,4 0 0 2,-2 2 1 2,9 3-1-4,5 2 1 0,5 0-1 2,7 0 0 0,-2 0 2-1,-1 0-2 1,-9 0 1-1,-2 0 2 1,-9 0-2 0,-11 0 1 0,-8 0-1 0,-11 0 1-2,-1 0-2 2,-10 0 2-3,1 0-1 3,1 0-1 1,-5 0 0 0,0 0-1-2,0 0 0 3,0 0 0-5,0 0-3 1,0 0-9 4,-36-13 9-6,-18-22 3 5,-5 1 2-1,-7-5-1-3,-8 1 0 4,0-6 1-2,4 1-1 3,3-2 1-6,5 2 0 8,2 2-1-3,12 5 1-3,16 12-1-2,11 10 0 3,12 6 0 1,9 4 0 0,0 4 0-1,0-1 6 1,0 1 1 1,5 0 20-1,30 13 8-3,20 25-31 3,7 3-4-1,0-3 0 2,2-2 3-4,-5 0 0 3,0-3 7 0,-11 4 3 2,-6 2 1-6,-14 1 1 4,-13-4-1 1,-8 3-4-1,-7-1-2-3,0 10-4 4,-16 8-3-2,-21-1 0 1,-5 3 0 1,5-20 1-4,4-3-1 5,9-10-1 2,5-8-1-9,4-1 0 5,3-5-1-4,-3 8-8 6,-2 8-39-2,0 9-66-2,-1 10-53 1,15-24-109 3,3 2-296-4</inkml:trace>
    </iact:actionData>
  </iact:action>
  <iact:action type="remove" startTime="27033">
    <iact:property name="style" value="instant"/>
    <iact:actionData xml:id="d2" ref="#d0"/>
  </iact:action>
  <iact:action type="add" startTime="27036">
    <iact:property name="dataType" value="strokeEraser"/>
    <iact:actionData xml:id="d3">
      <inkml:trace xmlns:inkml="http://www.w3.org/2003/InkML" xml:id="stk2" contextRef="#ctx0" brushRef="#br1">25255 12928 764 0,'0'0'124'6,"0"0"-45"3,0 0-12-1,0 0-57-2,0 0-10 2,0 0-40 0,0 0-111 0,-3-17-163-2</inkml:trace>
    </iact:actionData>
  </iact:action>
  <iact:action type="add" startTime="27405">
    <iact:property name="dataType" value="strokeEraser"/>
    <iact:actionData xml:id="d4">
      <inkml:trace xmlns:inkml="http://www.w3.org/2003/InkML" xml:id="stk3" contextRef="#ctx0" brushRef="#br1">25571 11098 868 0,'0'0'123'2,"0"0"-19"7,0 0-45-3,0 0-52 1,0 0-7 2,0 0-24-1,21-28-41-2,-21 28-90 1,-8 0-267 2</inkml:trace>
    </iact:actionData>
  </iact:action>
  <iact:action type="remove" startTime="28174">
    <iact:property name="style" value="instant"/>
    <iact:actionData xml:id="d5" ref="#d1"/>
  </iact:action>
  <iact:action type="add" startTime="28175">
    <iact:property name="dataType" value="strokeEraser"/>
    <iact:actionData xml:id="d6">
      <inkml:trace xmlns:inkml="http://www.w3.org/2003/InkML" xml:id="stk4" contextRef="#ctx0" brushRef="#br1">25361 11439 569 0,'0'0'0'6,"0"0"-14"3,0 0-170-1</inkml:trace>
    </iact:actionData>
  </iact:action>
  <iact:action type="add" startTime="30924">
    <iact:property name="dataType"/>
    <iact:actionData xml:id="d7">
      <inkml:trace xmlns:inkml="http://www.w3.org/2003/InkML" xml:id="stk5" contextRef="#ctx0" brushRef="#br0">9972 14341 436 0,'0'0'177'6,"0"0"45"3,0 0-42-2,0 0-56 0,0 0-5 1,0 0-15 0,0 0-14 0,41 18-25-2,-31-36-12 2,-2-24 16 0,5-11-7-1,-3-16 1 0,-2-16-11 1,-2-14-8 0,1-11-10-1,-4-12-2-1,0-18-5 5,-3-16-3 2,0-10 3-10,0-2-3 1,0-1-5 5,0 0-19-2,0-4 0 1,0-3 0-2,0 8 0 4,0 3 0-4,0 4 0 5,0 8 0-6,0 7 0 2,-6 10 0 1,-7 2 0 0,5 11 0-2,1 5 0 2,4 8 0 0,-1 9 0 0,2 9 0-3,2-1 0 4,-2 0 0-2,2-6 0 2,0-2 0-4,0 0 0 4,0 7 0-1,0 9 0 0,0 14 0-2,0 12 0 4,2 3 0-4,4 8 0 4,-3-5 0-6,0 2 0 9,-3-8 0-8,0-4 0 1,0-9 0 1,0 5 0-1,0 7 0 6,0 11 0-5,0 11 0-3,0 5 0 3,0 8 0 2,0 0 0 0,0 8 0-5,0 0 0 4,0 0 0 0,0 5 0 0,0 0 0-2,0 3 0 3,0 7 0-2,0 2 0 2,0 0 0-4,0 0 0 3,0-4 0 0,0 4 0 0,0-2 0-2,0-6 0 2,0-5 0 0,0-2 0 1,0 1 0-2,0 9 0-1,0 2 0 2,0 3 0 0,0 0 0-1,0 0 0 0,0 0 0 1,0 0 0 0,0 0 0-2,0 0 0 3,0 0 0-2,0 0 0 3,0 0 0-6,0 0 0 4,0 0 0 0,0 0 0 0,0 0 0 0,0 0 0-2,0 0 0 2,0 0 0 0,0 0 0-2,0 0 0 2,0 0 0 0,0 0 0 0,0 0 0-2,0 0 0 2,0 0 0 0,0 0 0 0,0 0 0-2,0 0 0 4,0 0 0-2,0 0 0 0,0 0 0 1,0 0 0-3,0 0 0 0,5 0 0 1,18 0 0 0,7 0 0 0,3 0 0 5,10 0 0-4,5 0 0-5,11 0 0 5,2 0 0-1,8 0 0 1,10 0 0-2,9 10 0 3,7 11 0-2,4-5 0 1,8 3 0-2,0-8 0 5,2-5 0-4,1-2 0 2,0-4 0-5,4 0 0 2,6 7 0 3,-2 3 0 0,-2 4 0-4,-6 3 0 4,-1-2 0-1,-6 1 0 0,-3-7 0-1,-6 2 0 0,-2-2 0 2,-5-2 0-2,-5 3 0-1,-10-5 0 2,-3-3 0 0,-5 0 0 0,-1-2 0-2,8 0 0 4,5 0 0-5,3 0 0 6,7 0 0-5,7 0 0 0,-6-2 0 2,-1-3 0 0,-4 0 0-1,-7 1 0 0,-6 1 0 2,-1-1 0-2,-6-2 0 0,-7 4 0 0,0-5 0 7,-2 5 0-10,5 0 0 3,2-2 0-1,-5 2 0 0,0-4 0 3,0 5 0-3,-2-3 0 5,-2 1 0-6,4 0 0 5,0 1 0-6,3-2 0 4,-2 3 0 0,9-3 0-1,6 4 0 0,10 0 0 1,7 0 0 0,1 0 0 0,1 0 0-1,-4 0 0 1,-1 0 0-1,-1 0 0 1,5 0 0 0,14 0 0-2,6 0 0 7,5 0 0-6,4 0 0 1,-6 0 0-3,-11 0 0 0,-3 0 0 2,-9 0 0 1,-9 0 0-1,-1 0 0 0,-9-3 0 2,-3 1 0-3,-2-3 0 1,-3 3 0 2,0-5 0-1,-4-1 0-2,-3 0 0 2,0-3 0 5,2-1 0-7,4-5 0-1,5 3 0 1,1 2 0 2,-1 5 0 0,-4-3 0 0,-1 8 0-2,-5-3 0 2,-1-5 0 0,-6 7 0-3,-3-4 0 3,-6 5 0 4,-13 2 0-5,-6-3 0 2,-8 3 0-6,-10-4 0 5,-3 4 0-1,0 0 0-1,0 0 0 2,0 0 0-1,-30 17 0 3,-29 16 0 2,-19 9 0-7,-16 8 0 1,-13 3 0 1,-2 11 0-2,-4 6 0 5,1 7 0-4,-3 5 0 3,-2 9 0-4,-4 1 0 6,-3 3 0-3,1 4 0-2,5-3 0 0,6 2 0 2,5-2 0 0,10 0 0 0,2-6 0-3,5-2 0 3,1-6 0 0,2 1 0 1,-1-1 0-5,6-3 0 6,-1 1 0-3,-6-7 0 2,-1 3 0-4,1-4 0 5,3-3 0-4,9-2 0 2,-2-2 0-1,-5 8 0 1,3 0 0 0,-4 3 0-1,-3-2 0 0,5-2 0 0,-8-7 0 3,0 1 0 13,-3-3 0-23,1-7 0 0,-2 8 0 5,6-3 0 4,-5 4 0-4,-1 4 0 3,1-2 0 1,-6 4 0-1,-5-2 0-3,4-3 0 5,-2-3 0-3,11-8 0 1,0-1 0-3,1-4 0 3,-7 1 0 0,-2 8 0 0,-5-3 0 0,-5 13 0-2,0-1 0 2,1 6 0 0,2 5 0-2,-3-2 0 3,1 2 0-2,-1-9 0 2,7-1 0-4,0 0 0 3,6-6 0 0,4-3 0 0,10-2 0-1,6-5 0 2,7 0 0-3,6 0 0 3,2-10 0-4,6-2 0 3,1-5 0 1,7-7 0-2,-1 0 0 0,6-2 0 1,-2-4 0 1,-1 3 0-3,0 4 0 0,-1 2 0 2,-3 2 0 0,5 3 0 0,3-4 0-2,-3 3 0 2,5 0 0 0,6 0 0 1,-2-4 0-4,5 4 0 4,4-3 0-1,4-6 0-1,6-3 0-1,6-8 0 2,4-8 0 0,7-4 0 0,0-4 0-2,0 0 0 2,0 0 0 0,0 0 0 0,7 0 0-3,41 3 0 5,18-1-76-3,-35-2-293 1,3 0-139-2</inkml:trace>
    </iact:actionData>
  </iact:action>
  <iact:action type="add" startTime="34030">
    <iact:property name="dataType"/>
    <iact:actionData xml:id="d8">
      <inkml:trace xmlns:inkml="http://www.w3.org/2003/InkML" xml:id="stk6" contextRef="#ctx0" brushRef="#br0">16797 9958 288 0,'0'0'312'7,"0"0"-141"-2,0 0 39 3,0 0-63 1,0 0-15-1,0 0-21-2,0 0-22 2,43-19-24-1,-24 2-2 1,17-2-35-1,10-5 9 1,20-1 0 0,19 1 7 0,21-3 5-3,21 2-6 3,25-3-6 3,24-2-10-4,23-2-8 0,17-1-6-1,13-2 0 4,2-7-5-3,3-4-7-3,-14-10 0 7,-6-9 2-4,-18-9-1 2,-18-15-1-4,-23-22-2 3,-24-22-6 0,-28-20 7 0,-18-10-1-2,-12-17-2 5,-12-9 0-6,-10-1 2 4,-9 0 0-4,-7 10-1 9,-8 19 1-11,-8 19 1 4,-1 18 1 0,0 27-1-1,2 16 0 4,5 16 2-3,6 7-1-1,6 5 1 2,7-9 1 0,18-5 2 0,11-10-2-2,10-7 3 2,16 1-5 0,7 12 2 0,2 10 0-2,10 15 2 3,-3 13 11-2,9 3-5 2,5 8 2-4,-2 3-5 3,-2 0-3 1,-6 3-3-2,-9 2 2 1,-10 5-3-3,-16 2 2 5,-20 7-3 0,-12 0 1-6,-21 0 1 5,-10 0 0-4,-7 0 0 3,-4 0-2-1,1-6 0 1,-3 6 0-1,0-4-1 1,-1 4 2-2,-4 0-1 2,-3 0 0 0,0 0-1 0,0 0 1-2,0 0-3 2,0-5 0 0,0-14-3 1,-47-13-1-2,-25-15 7 0,-19-1 1 2,-4 1-1-2,6 14 2-1,12 7-4 2,9 14 1 5,17 0 1-8,8 5 0 3,13 3 0-1,17 3 1-2,8-3-1 3,5 1 3-3,0 3-1 4,0 0 3-2,0 0 6 1,43 16-2-1,39 37-9 1,28 20 0 0,10 4 0 0,-4 2 0-1,-19-8 0 0,-19-5 0 3,-19-11 0-4,-25-11 0 1,-13-17 0 0,-16-10 0 2,-5 10 0-2,0 14 0-1,-38 10 0 3,-8 15 0-3,-12-3 0 3,3-5 0-3,0-6 0 8,4-6 0-11,5-5 0 11,2-5 0-13,12-9 0 4,2-4 0 3,5-7 0 3,1-6-51-4,-9 0-156 0,-11-3-90-1,33-7-84 0,-2 3-690 1</inkml:trace>
    </iact:actionData>
  </iact:action>
  <iact:action type="remove" startTime="41430">
    <iact:property name="style" value="instant"/>
    <iact:actionData xml:id="d9" ref="#d7"/>
  </iact:action>
  <iact:action type="add" startTime="41433">
    <iact:property name="dataType" value="strokeEraser"/>
    <iact:actionData xml:id="d10">
      <inkml:trace xmlns:inkml="http://www.w3.org/2003/InkML" xml:id="stk7" contextRef="#ctx0" brushRef="#br1">19433 15527 346 0,'0'0'546'7,"0"0"-512"-2,0 0 30 4,0 0-40-1,0 0-24-2,0 0-59 2,0-17-92 0,0 15-191 0</inkml:trace>
    </iact:actionData>
  </iact:action>
  <iact:action type="add" startTime="41991">
    <iact:property name="dataType" value="strokeEraser"/>
    <iact:actionData xml:id="d11">
      <inkml:trace xmlns:inkml="http://www.w3.org/2003/InkML" xml:id="stk8" contextRef="#ctx0" brushRef="#br1">23939 13336 455 0,'0'0'215'6,"0"0"-152"0,0 0 85 2,0 0-79 1,0 0-56-1,0 0-13-2,21-28-42 2,-21 28-96 0,0 0-65 0</inkml:trace>
    </iact:actionData>
  </iact:action>
  <iact:action type="add" startTime="42223">
    <iact:property name="dataType" value="strokeEraser"/>
    <iact:actionData xml:id="d12">
      <inkml:trace xmlns:inkml="http://www.w3.org/2003/InkML" xml:id="stk9" contextRef="#ctx0" brushRef="#br1">23619 13080 573 0,'0'0'54'1,"0"0"19"4,0 0-73 4,0 0 0-3,0 0-141 2,0 0-404 0</inkml:trace>
    </iact:actionData>
  </iact:action>
  <iact:action type="remove" startTime="42494">
    <iact:property name="style" value="instant"/>
    <iact:actionData xml:id="d13" ref="#d8"/>
  </iact:action>
  <iact:action type="add" startTime="42495">
    <iact:property name="dataType" value="strokeEraser"/>
    <iact:actionData xml:id="d14">
      <inkml:trace xmlns:inkml="http://www.w3.org/2003/InkML" xml:id="stk10" contextRef="#ctx0" brushRef="#br1">23303 12852 546 0,'0'0'183'5,"0"0"9"4,0 0-78-3,0 0-42 2,0 0-42 0,0 0-13 0,0-27-17-2,0 27-5 2,0 0-57 0,0 12-249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3:00:58.562"/>
    </inkml:context>
    <inkml:brush xml:id="br0">
      <inkml:brushProperty name="width" value="0.05292" units="cm"/>
      <inkml:brushProperty name="height" value="0.05292" units="cm"/>
    </inkml:brush>
  </inkml:definitions>
  <iact:action type="add" startTime="8774">
    <iact:property name="dataType"/>
    <iact:actionData xml:id="d0">
      <inkml:trace xmlns:inkml="http://www.w3.org/2003/InkML" xml:id="stk0" contextRef="#ctx0" brushRef="#br0">29083 13966 742 0,'0'0'155'1,"0"0"10"0,0 0-55 15,0 0-34-15,0 0-12 17,0 0-20-17,0 0-14 1,0 78 5 14,0-37-13-16,-2 7-2 19,-5 2 5-18,1-2-10 15,3 0-1-16,-1-12 1 0,3-10-1 16,1-13-1-16,0-9 7 19,-3-4-3-19,3 0-11 17,0 0-2-17,0 0-3 1,0 0 1 27,0 0 1-28,0 0 4 0,17 0 0 0,8 0-3 18,2 0 4-18,7 0 0 17,4 0 5-17,3 0-4 27,0 0 7-26,9-6-4-1,-3 0-3 0,8 1 2 19,7-1 3-19,-3 1-3 3,3 2 6 15,-4 3 0-18,0 0-1 15,3 0 0-14,1 0-3 19,-2 0 0-18,4 0-6 0,-1 0 0 1,5 0 0 14,1 0-2-16,-1 0-3 19,1 0 2-19,-1 0 5-1,-2 0-4 19,-6 0 5-19,5 0-2 0,2 0 0 14,-1 0-3-13,4 0-2 29,1 3 5-30,-2 2-4 0,2-2-2 0,-5 1-1 16,4 3 6-15,0-2-6 18,-3 6 3-19,-3 2 4 2,-1 1-2 14,-6 1-2-15,-2 0 0 15,-3-4-1-16,-10 1-1 18,-1-7 0-18,-4 0 1 1,5 4-1 18,13-4-2-18,4 0 0 17,12 1 0-17,5 2-1-1,-4 4-1 19,0 1 1-17,0 0 1-2,-5 2 2 18,0-3-1-17,0 3-1 2,-3-4 3 17,-1-3-2-20,-8 1-1 3,-8-4 1 14,4 0-1-16,-6 3 1 18,-4 3-1-19,0-3 2 1,-8 1-2 15,-4-2 2-15,-10 3-1 15,-5-6 0-16,1-1 0 16,-10-3-2-15,-5 2 1 17,4-2 0-18,-4 3 0 0,0-3-2 19,0 0 2-18,0 0 0 0,0 0-1 12,0 0 0 5,0 0 0-18,0 0-1 0,0 0 1 17,0 0-2-17,0 0 0 17,0 0 2-17,0-36 1 18,0-10-1-17,0-9 3-1,0-10-3 16,0-6 2-16,0-2-1 17,0 1 0-16,0 7-1 23,0 17-1-24,0 16-14 0,0 16-12 0,0 9-33 17,0 7-49-16,0 0-88 16,0 0-49-17,0 0-135 17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7T03:04:52.63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5528">
    <iact:property name="dataType"/>
    <iact:actionData xml:id="d0">
      <inkml:trace xmlns:inkml="http://www.w3.org/2003/InkML" xml:id="stk0" contextRef="#ctx0" brushRef="#br0">9493 406 707 0,'0'0'251'4,"0"0"-88"2,0 0-44 3,0 0-24-1,0 0-7-2,0 0-13 2,22-6-9 0,-9 6-2 0,1 0-4-2,6 0 1 2,4 0-17 0,0 0 7 0,5 0-21-2,8 0 1 3,2 0-3-2,4 0-4 2,0 0-3-4,0 0 1 3,-1 0 3 0,-2-1-12 6,2-3-4-14,0 2-9 8,-2-4 0 1,5 2 0-1,-3 0 0-2,2 1 0 2,1 0 0 0,-1-4 0 0,1 1 0-1,-4 2 0 0,0 2 0 2,-2 2 0-4,1 0 0 3,2 0 0-1,7 0 0 5,9 9 0-1,1 7 0-10,6 4 0 7,3-2 0-2,-2 4 0 2,1-3 0-2,0-2 0 4,2 2 0-3,-1-3 0-1,1 6 0 2,2 0 0 0,-1 2 0 0,-1 2 0-2,3 0 0 4,3 7 0-4,1 1 0 4,-4 1 0-4,7 5 0 1,-3 3 0 0,-1 3 0 1,3 4 0 0,-2 1 0-2,0 1 0 3,0 0 0-2,-4-3 0 1,-1-6 0-2,-8 4 0 4,-2-6 0-5,-5 4 0 5,-8-9 0-5,-3-5 0 8,-5-2 0-8,-8-3 0 3,6-2 0 0,-8 1 0-3,-1-1 0 2,-3 2 0 0,-2-2 0-1,7 1 0 6,3 8 0-5,0 2 0 0,11 9 0-2,0 0 0 2,0-2 0 1,4 1 0 1,1-2 0-4,-2-2 0 4,-3-5 0-2,-6-1 0 1,-2-5 0 0,-6-1 0-1,-7-5 0 1,-2-1 0 1,-2 4 0 2,0 0 0-8,3 2 0 4,-5 1 0 0,0-3 0-1,-7-6 0 2,2-4 0 0,-3-3 0-1,-6-1 0 0,6-3 0 2,-3 1 0-1,-1 4 0 0,-3-2 0-2,4 2 0 3,0 6 0 0,4 0 0-1,0 9 0-1,-1-3 0-2,-1-6 0 3,1-6 0 0,-8-7 0-2,0-6 0 1,-2 2 0 2,0-2 0-2,0 0 0-1,0 0 0 2,0 0 0-1,0 0 0 0,0 3 0 4,0 5 0-4,4 3 0 3,2 4 0-2,-1-6 0-5,2 3 0 3,0 0 0 4,5 1 0-5,-7-6 0 3,2-3 0 0,-7-4 0 0,0 0 0 0,0 0 0-2,0 0 0 2,0 2 0 1,0-2 0-4,0 0 0 3,0 0 0 0,0 0 0 0,0 0 0-2,0 0 0 3,0 0 0 0,-43 0 0 1,-22-6 0 1,-13-23 0-10,-13-10 0 6,-7-8 0 0,1-1 0 4,4-1 0-4,10 4 0-2,19 13 0 3,22 8 0-1,18 13 0 0,14 5 0 0,10 6 0 1,0 0 0 0,0 0 0-2,0 0 0 2,11 10 0 1,39 29 0-1,26 13 0-2,15 8 0 2,5 0 0 0,9 1 0 0,-5-9 0-3,-6-6 0 6,-12-10 0-4,-10-7 0 6,-10-9 0-12,-17-7 0 6,-15-3 0 0,-10-10 0 2,-13 0 0-2,1 0 0-1,-1 0 0 3,10 0 0 0,-1-26 0-3,-1-15 0 2,-4-14 0-1,-5-15 0 1,-6-21 0-3,0-10 0 3,0-3 0 1,0 2 0-1,0 15 0-2,-6 19 0 3,6 18 0-2,0 17 0 1,0 13 0-3,0 13 0 3,3 7 0 1,17 0 0-2,10 20-53 1,-20 10-250-2,9 13-172 6</inkml:trace>
    </iact:actionData>
  </iact:action>
  <iact:action type="add" startTime="8446">
    <iact:property name="dataType"/>
    <iact:actionData xml:id="d1">
      <inkml:trace xmlns:inkml="http://www.w3.org/2003/InkML" xml:id="stk1" contextRef="#ctx0" brushRef="#br1">12615 575 635 0,'0'0'329'3,"0"0"-180"4,0 0 35 0,0 0-9 0,0 0-52 1,0 0-17 1,0 0-40-3,-12 72-14 1,-81 29 11 3,-16 19-10-4,-12 12 2 0,1 0-19 3,11-10-15-2,15-20-21 1,12-25 0-1,21-20 0 0,22-30 0 2,13-11 0-1,16-16 0-3,10 0 0 4,0-21 0-2,60-45 0 2,30-30 0-4,33-25 0 5,13-23 0 1,7-10 0 0,-12 3 0-11,-28 26 0 8,-27 33 0 1,-26 25 0-2,-21 27 0 1,-8 15 0-1,-11 11 0 0,-4 11 0 0,-6 3 0-1,0 0 0 2,0 5 0 0,-37 38 0 1,-23 22 0-3,-14 19 0 10,1 6 0-14,7-2 0 3,11-14 0 3,15-19 0-2,15-19 0 2,12-16 0 0,9-10 0-1,4-10 0 1,0 0 0 1,0 0 0-1,0 0 0-4,0 0 0 4,0 0 0 0,3 0-54 0,-3 0-125-2,0 0-97 2,0 0-149 0</inkml:trace>
    </iact:actionData>
  </iact:action>
  <iact:action type="add" startTime="9099">
    <iact:property name="dataType"/>
    <iact:actionData xml:id="d2">
      <inkml:trace xmlns:inkml="http://www.w3.org/2003/InkML" xml:id="stk2" contextRef="#ctx0" brushRef="#br1">11999 212 678 0,'0'0'249'5,"0"0"-93"2,0 0 15-2,0 0-32 2,0 0-17 0,0 0-22 1,41 142 17 2,-9-51-25-6,13 12-16 4,13 23-8 0,11 20-5 1,9 18-47-3,-6 13-16 1,4 1 0 1,-8-3 0 0,-10-24 0 0,-16-37 0 2,-15-38 0-1,-12-42 0-3,-5-20 0 1,-10-14 0-2,0-4 0 4,0-71 0-2,-7-49 0-1,-30-43 0 3,-13-27 0-1,-13 4 0 1,-6 0 0-4,-1 23 0 3,1 22 0 0,1 25 0 1,20 32 0-4,11 32 0 5,22 29 0-5,6 23 0 5,9 4 0-5,0 38 0 2,0 44 0 3,27 40 0-4,20 32 0 2,4 16 0-1,5 8 0 2,0-3 0-2,-8-30 0 0,-11-33 0 0,-19-44 0 2,-5-35 0-2,-9-25 0-1,-4-8 0 2,0-36 0 0,0-59 0 0,-14-48 0-2,-31-28 0 4,-10-11 0-4,-3 14 0 5,10 19 0-7,7 31 0 5,19 39 0-1,9 31 0-2,13 33-69 1,0 15-172-1,0 30-145 3</inkml:trace>
    </iact:actionData>
  </iact:action>
  <iact:action type="add" startTime="12108">
    <iact:property name="dataType"/>
    <iact:actionData xml:id="d3">
      <inkml:trace xmlns:inkml="http://www.w3.org/2003/InkML" xml:id="stk3" contextRef="#ctx0" brushRef="#br1">25553 9903 50 0,'0'0'606'1,"0"0"-455"6,0 0 55-1,0 0-72 2,0 0-36 1,0 0-8-1,0 0-5-3,124 69-24 4,-88-66-11-2,-3-3 4 3,13 0-2-5,-1 0 8 2,1 0 10 1,8 0-16 0,2 0-2-1,6 0-19 0,9-9-8 2,5-18-6 2,3-6 1-6,3-3-1 2,-3-4 0 2,3 0-2-2,-3-5 0-1,0 1-12 3,-2 1-5-2,1 0 0 1,-5-2 0-2,-4 1 0 2,0-2 0 0,-4-6 0 2,6-5 0-6,-2-6 0 8,0-6 0-7,8-2 0 3,-5-3 0 0,2 0 0-3,3-1 0 3,5 0 0-1,-3-4 0 1,0-1 0 0,-7 9 0-1,-4 0 0 1,-9 8 0-3,0 3 0 3,-4 2 0 1,-5 4 0-1,3-5 0-3,2-3 0 3,2-3 0 1,7-12 0-1,0 3 0-4,-1-1 0 4,-1 0 0 2,-8 8 0-3,-7 14 0-1,-8 10 0 2,-8 7 0 1,2 7 0-2,-2 2 0 1,-5-3 0-2,5 3 0 4,-4-6 0-4,3-3 0 2,1-2 0 0,3-3 0-1,-2-3 0 0,2 6 0-1,-6 4 0 3,-4 5 0-2,-3 8 0 3,-2 1 0-7,-1 1 0 9,2-7 0-5,5-3 0 0,5-9 0 1,4-11 0-3,5-8 0 6,1-4 0-5,-7 4 0 2,-4 11 0-3,-5 7 0 4,-6 9 0-1,0 3 0-3,1-1 0 3,-5-2 0 3,4-1 0-3,-4-4 0-1,9-11 0-2,-4-5 0 2,7-8 0 2,-4-1 0-4,-3 14 0 3,-8 13 0 4,2 11 0 1,-9 5 0-12,7 10 0 5,-6-5 0 1,-1 7 0-1,1 2 0 2,-5 1 0-1,3-1 0 2,-3-1 0-2,0 3 0-1,4-3 0 2,-4 4 0 0,0 0 0 0,0-2 0-2,0 2 0 5,0 0 0-3,0-3 0-1,0 3 0-2,0 0 0 2,0 0 0 1,0-3 0 0,0 3 0-2,0 0 0 2,0 0 0 0,0 0 0 0,-4 44-61 0,-31 30-141-1,15-28-126 3,-4 12-185-1</inkml:trace>
    </iact:actionData>
  </iact:action>
  <iact:action type="add" startTime="14567">
    <iact:property name="dataType" value="strokeEraser"/>
    <iact:actionData xml:id="d4">
      <inkml:trace xmlns:inkml="http://www.w3.org/2003/InkML" xml:id="stk4" contextRef="#ctx0" brushRef="#br2">34718 11973 728 0,'0'0'177'4,"0"0"-25"5,0 0-32-2,0 0-60 2,0 0-32-4,0 0-13 3,-44-13-7 1,26 13-7-2,-3 0-1 1,-5 0-2-1,14 0-67 1,4 7-161-1</inkml:trace>
    </iact:actionData>
  </iact:action>
  <iact:action type="add" startTime="14800">
    <iact:property name="dataType" value="strokeEraser"/>
    <iact:actionData xml:id="d5">
      <inkml:trace xmlns:inkml="http://www.w3.org/2003/InkML" xml:id="stk5" contextRef="#ctx0" brushRef="#br2">34264 11890 602 0,'0'0'247'5,"0"0"-109"5,0 0 5-5,0 0-87 3,0 0-44 0,0 0-12 0,-14-12-3-1,5 12-84 2,5 0-184 1,4 5-543-5</inkml:trace>
    </iact:actionData>
  </iact:action>
  <iact:action type="add" startTime="15103">
    <iact:property name="dataType" value="strokeEraser"/>
    <iact:actionData xml:id="d6">
      <inkml:trace xmlns:inkml="http://www.w3.org/2003/InkML" xml:id="stk6" contextRef="#ctx0" brushRef="#br2">33831 11759 412 0,'0'0'178'2,"0"0"-27"7,0 0 29-4,0 0-119 4,0 0-61-1,0 0-4 0,43-37-52-3,-43 44-238 3</inkml:trace>
    </iact:actionData>
  </iact:action>
  <iact:action type="add" startTime="15527">
    <iact:property name="dataType" value="strokeEraser"/>
    <iact:actionData xml:id="d7">
      <inkml:trace xmlns:inkml="http://www.w3.org/2003/InkML" xml:id="stk7" contextRef="#ctx0" brushRef="#br2">33398 12063 938 0,'0'0'160'6,"0"0"-85"1,0 0 73 1,0 0-90 0,0 0-45-3,0 0-13 3,94-23-8 0,-94 19-84 1,0 4-96-3,0 0-423 1</inkml:trace>
    </iact:actionData>
  </iact:action>
  <iact:action type="remove" startTime="15847">
    <iact:property name="style" value="instant"/>
    <iact:actionData xml:id="d8" ref="#d3"/>
  </iact:action>
  <iact:action type="add" startTime="15850">
    <iact:property name="dataType" value="strokeEraser"/>
    <iact:actionData xml:id="d9">
      <inkml:trace xmlns:inkml="http://www.w3.org/2003/InkML" xml:id="stk8" contextRef="#ctx0" brushRef="#br2">33668 12047 401 0,'0'0'366'6,"0"0"-356"-2,0 0 0 5,0 0-10-4,0 0-166 4,0 0-258-2</inkml:trace>
    </iact:actionData>
  </iact:action>
  <iact:action type="add" startTime="17978">
    <iact:property name="dataType"/>
    <iact:actionData xml:id="d10">
      <inkml:trace xmlns:inkml="http://www.w3.org/2003/InkML" xml:id="stk9" contextRef="#ctx0" brushRef="#br0">25309 10047 579 0,'0'0'355'4,"0"0"-181"3,0 0-7 1,0 0-66 0,0 0-11 1,0 0-33-4,0 0-11 3,68 29 2 0,-37-29-4 0,3 0 10-2,2 0 0 2,7 0-4 0,2 0-10 0,7 0 0-1,2 0-11 0,3-9-1 1,6-4-5 0,-3-4-3-2,-2 1-2 5,3-3-1-6,2-5-4 8,1-5-13-5,6 0 0-1,-1-4 0-3,2-1 0 5,-5-3 0-5,2-1 0 5,-2 2 0-2,-5 1 0 3,1 2 0-4,-9 0 0 0,2 3 0 2,0-3 0 0,3-2 0-1,0-1 0 0,-3-5 0 2,-1 0 0 5,1-2 0-12,-6-5 0 4,6 2 0 1,-1-3 0 1,1-7 0-3,2 0 0 4,1-1 0-2,3 1 0 3,0 4 0-6,3 0 0 7,-2 1 0-5,6-5 0 8,0 3 0-12,-2-2 0 4,-2 0 0 2,-1-5 0-1,5-8 0-1,1-6 0 2,-1 0 0 2,-1 2 0-1,-3 5 0-2,-6 2 0 2,-3 9 0-5,-7 1 0 4,-3 7 0-2,1-2 0 1,2-2 0 2,0 2 0-1,2-2 0-2,-2 6 0 2,-5-2 0 0,-5 9 0 3,2-3 0-4,-2-2 0 1,1 1 0-4,4-7 0 3,2-5 0 1,4-4 0 3,-2-7 0-3,1 1 0-5,-3-2 0 3,-1 2 0 2,4 2 0 1,-3 1 0 1,-3-3 0-2,-3 7 0-3,-2 3 0 2,-2 3 0 2,1 4 0-3,-4 11 0 2,-4 3 0-1,-7 1 0 4,-1 4 0-5,6-5 0 1,2-2 0-1,0-12 0 1,7-2 0 1,-2-6 0 3,-4-1 0-6,7 2 0 3,-12 14 0-3,-3 8 0 3,-3 8 0-1,-2 6 0 1,-4 5 0-1,-2 0 0 1,-3 4 0 1,3 0 0 0,-4 3 0-6,-3 4 0 4,4 1 0 2,-7 2 0-1,0 0 0-2,0 0 0 2,-13 0 0 0,-27 27 0 0,-12 6 0 0,-8 3 0-1,-10 2 0 3,-6 3 0-5,-3 0 0 1,3 2 0 2,6-2 0 0,9-2 0 1,13-3 0-4,9-7 0 5,10-1 0-4,14-9 0 3,6-11 0-4,6-6 0 3,3-2 0 0,0 0 0 0,3 0 0-1,47 0 0 1,24-12 0 0,21-28 0 6,2-14 0-10,2-5 0 2,-2-7 0-1,-6 2 0 4,-15 9 0-4,-18 18 0 4,-16 9 0-2,-15 14 0 3,-12 9 0-3,-5 0 0-1,-7 5 0 3,-3 0 0-2,0 19 0 1,0 36 0-1,-21 20 0 0,-13 11 0 0,-1-4 0 0,-1-3 0 0,7-2 0 2,-1-6 0 0,8-11 0-3,-2-8 0 1,0-12-28 3,-5-1-98-5,3-5-104 1,19-32-73 2,1 9-219 1</inkml:trace>
    </iact:actionData>
  </iact:action>
  <iact:action type="add" startTime="20862">
    <iact:property name="dataType"/>
    <iact:actionData xml:id="d11">
      <inkml:trace xmlns:inkml="http://www.w3.org/2003/InkML" xml:id="stk10" contextRef="#ctx0" brushRef="#br1">28910 7665 627 0,'0'0'338'5,"0"0"-166"3,0 0 32 0,0 0-80-3,0 0-56 4,0 0 8-2,-255 226-17 4,126-99-11-7,-3 15 3 3,3 4-10 1,14-9-16 1,13-22 1-4,20-25-11 3,23-21-3 1,14-26-5-1,20-16 1-2,16-15-5 2,9-12-2-1,0 0-1 3,14-31 0-6,39-40-3 4,23-34 2 1,21-34 1-2,19-20-1 2,18-18 1-1,5-1 0-1,-15 26-1 3,-19 37 0-6,-42 43 0 13,-32 45 2-15,-25 23 0 5,-6 4 1-2,0 0 9 1,-34 53 30 3,-35 32-27 0,-33 36-9-4,-20 26-2 2,-4 18 6 2,1-1 2-2,9-11-1 0,17-22-2 0,26-35-1 2,21-34-4 2,25-26 0-3,14-25-1-4,13-11-1 2,0 0 1 3,9-13 3-3,46-45-2 8,19-32-2-11,21-30-2 3,6-26-1 1,0-5 1 0,-20 17 0 1,-23 40-1 3,-30 44 2-3,-22 35 0-4,-6 15 0 2,-6 26 1 4,-40 44 1-5,-16 16-2 7,-3 16 0-3,4-14-1-4,8-13-1-1,17-23-8 5,10-20-26-1,6-11-26 1,11-16-63-4,4-3-70 3,5-2-81 1,0 0-221-2</inkml:trace>
    </iact:actionData>
  </iact:action>
  <iact:action type="add" startTime="21621">
    <iact:property name="dataType"/>
    <iact:actionData xml:id="d12">
      <inkml:trace xmlns:inkml="http://www.w3.org/2003/InkML" xml:id="stk11" contextRef="#ctx0" brushRef="#br1">27896 7461 560 0,'0'0'459'3,"0"0"-314"5,109 194 49-1,-66-86-80 1,12 16-32-1,7 19-3 3,2 13-20-6,6 0-16 5,-3-2 0-2,-5-18-7 2,-19-25-7-4,-7-24-4 5,-18-25 2-1,-12-28-16-2,-6-15-2 0,0-15-9-1,0-4 0 2,0 0-6 0,0-24-2-2,-13-48-6 3,-27-30 14-1,-6-28 0 0,-9-29 0-2,-4-11 0 5,-6-10 0-6,1 7-1 5,5 21 3-5,10 29-4 4,15 37 2-3,13 38 0 4,12 25-1-6,2 22 2 4,7 1 4-1,0 13 10 1,0 54 63-1,34 43-47 0,14 37-13 1,14 28-4 1,7 13-14-4,3-4 0 6,3-8 0-5,-13-25 0 3,-13-31 0-5,-16-39 0 6,-14-35 0-3,-13-25 0 1,-6-21 0-3,0-6 0 3,0-68 0 0,0-40 0 1,-30-45 0-4,-9-22 0 4,-3-11 0 3,-5 1 0-7,5 16 0 1,-2 33 0 1,6 40 0-1,14 41 0 7,8 38 0-10,11 17 0 5,1 6 0-2,-2 26 0 4,2 61 0-5,4 44 0 3,0 38 0 1,25 11 0 1,19-13 0-7,4-21 0 8,-6-36 0-5,-11-40 0 3,-10-31 0-4,-15-23 0 2,-6-13 0 1,0-3 0 0,0 0-113-2,-6-6-127 2,-37-20-36 2,12 3 16-4,-2 13-569 2</inkml:trace>
    </iact:actionData>
  </iact:action>
  <iact:action type="remove" startTime="23941">
    <iact:property name="style" value="instant"/>
    <iact:actionData xml:id="d13" ref="#d12"/>
  </iact:action>
  <iact:action type="add" startTime="23946">
    <iact:property name="dataType" value="strokeEraser"/>
    <iact:actionData xml:id="d14">
      <inkml:trace xmlns:inkml="http://www.w3.org/2003/InkML" xml:id="stk12" contextRef="#ctx0" brushRef="#br2">34142 11197 847 0,'0'0'105'8,"0"0"-19"-5,0 0-73 4,0 0-13 2,0 0-89-4,0 0-187 4</inkml:trace>
    </iact:actionData>
  </iact:action>
  <iact:action type="remove" startTime="24151">
    <iact:property name="style" value="instant"/>
    <iact:actionData xml:id="d15" ref="#d10"/>
    <iact:actionData xml:id="d16" ref="#d11"/>
  </iact:action>
  <iact:action type="add" startTime="24154">
    <iact:property name="dataType" value="strokeEraser"/>
    <iact:actionData xml:id="d17">
      <inkml:trace xmlns:inkml="http://www.w3.org/2003/InkML" xml:id="stk13" contextRef="#ctx0" brushRef="#br2">34130 11561 207 0,'0'0'692'5,"0"0"-560"1,0 0-13 2,0 0-69 0,0 0-46-2,0 0-4 2,18 10-28 0,-14-10-63 0,-1 0-177-2,0-7-309 3</inkml:trace>
    </iact:actionData>
  </iact:action>
  <iact:action type="add" startTime="25073">
    <iact:property name="dataType" value="strokeEraser"/>
    <iact:actionData xml:id="d18">
      <inkml:trace xmlns:inkml="http://www.w3.org/2003/InkML" xml:id="stk14" contextRef="#ctx0" brushRef="#br2">18244 4455 369 0,'0'0'204'7,"0"0"-181"-2,0 0-7 4,0 0-16-1,0 0-96-3,0 0-345 4</inkml:trace>
    </iact:actionData>
  </iact:action>
  <iact:action type="remove" startTime="25229">
    <iact:property name="style" value="instant"/>
    <iact:actionData xml:id="d19" ref="#d0"/>
    <iact:actionData xml:id="d20" ref="#d1"/>
    <iact:actionData xml:id="d21" ref="#d2"/>
  </iact:action>
  <iact:action type="add" startTime="25224">
    <iact:property name="dataType" value="strokeEraser"/>
    <iact:actionData xml:id="d22">
      <inkml:trace xmlns:inkml="http://www.w3.org/2003/InkML" xml:id="stk15" contextRef="#ctx0" brushRef="#br2">18244 4455 615 0,'72'-158'103'7,"-65"157"-96"-2,-7 1-7 4,0 0-3-2,0 0-103 1,0 0-281-2</inkml:trace>
    </iact:actionData>
  </iact:action>
  <iact:action type="add" startTime="25376">
    <iact:property name="dataType" value="strokeEraser"/>
    <iact:actionData xml:id="d23">
      <inkml:trace xmlns:inkml="http://www.w3.org/2003/InkML" xml:id="stk16" contextRef="#ctx0" brushRef="#br2">18460 4218 789 0,'0'0'93'2,"0"0"9"6,0 0-45 0,0 0-57 0,0 0-33-2,0 0-84 1,32 19-195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7T00:38:27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49">
    <iact:property name="dataType"/>
    <iact:actionData xml:id="d0">
      <inkml:trace xmlns:inkml="http://www.w3.org/2003/InkML" xml:id="stk0" contextRef="#ctx0" brushRef="#br0">20044 5717 315 0,'0'0'111'7,"0"0"-15"-2,0 0-11 3,0 0 15 0,0 0-15 0,0 0-9-2,0 0-33 2,35 63-13 0,-35-63 9 0,0 0 2-1,0 0-20 0,-4-17 21 1,-30-22 15 0,-5-16-19-2,-9-10-5 2,-6-16-7 0,3-6 3 0,-8-11 1 0,3-9 3 1,8 2 8-3,8 0-17 4,6-1 11-6,10 0-11 5,8-8 0-2,14-6-7 2,2-3 3-4,0-5-3 3,21 1 7 0,22 4-1 0,5 0-6 0,4 11-10-1,0 9-7 2,-6 21 0-3,-5 19-5 0,-7 18-22 2,-14 16-92 0,0 10-84 0,-20 19-41-2,0 2-302 2</inkml:trace>
    </iact:actionData>
  </iact:action>
  <iact:action type="add" startTime="5631">
    <iact:property name="dataType"/>
    <iact:actionData xml:id="d1">
      <inkml:trace xmlns:inkml="http://www.w3.org/2003/InkML" xml:id="stk1" contextRef="#ctx0" brushRef="#br0">20598 5169 184 0,'0'0'374'6,"0"0"-222"2,0 0-34-2,0 0-46 2,0 0-13 0,0 156-10 0,0-112-3-2,0-13 9 4,0-8-11-4,0-10-10 4,0-10-17-6,0-3-11 4,0 0-6 0,0-20-16 0,0-30 16-2,0-27 14 2,0-17-7 1,0-4-7 0,0-3 1-2,0 8 3-1,6 23-3 4,1 20 3-4,7 25 0 0,-5 20 4 2,3 5 48-1,1 22 21 2,5 33-69-3,6 10 1 3,0-2-3-2,-3-8 1 3,-5-17-4-5,-3-16-1 2,-8-15 3 1,-2-7-5 0,7 0-12-3,4-24-6 4,2-19 17-1,2-12 1 0,-3 2-1 0,1 10 0-2,2 14-1 3,-4 14 2-2,5 15 3-2,2 0 5 4,3 31-8-2,3 32-3 2,1 13 3-3,-3 6 5 3,-1 0-5-3,-5-8 0 4,-1-6-3-6,0-15-3 5,-9-22-33-1,1-16-37-1,-5-15-42-1,-5 0-90 2,0-23-328 0</inkml:trace>
    </iact:actionData>
  </iact:action>
  <iact:action type="add" startTime="6179">
    <iact:property name="dataType"/>
    <iact:actionData xml:id="d2">
      <inkml:trace xmlns:inkml="http://www.w3.org/2003/InkML" xml:id="stk2" contextRef="#ctx0" brushRef="#br0">21665 4684 543 0,'0'0'195'6,"0"0"-80"0,0 0-43 2,0 0-5 0,0 0 1 0,-116 187-7 0,57-125 0-2,9 7-6 2,11 0-9 0,11-9-6-2,16-2-8 2,12-18-15 0,0-7-9 0,17-10-1-2,33-16-3 4,10-7-4-4,1-3-4 3,-9-49 4-4,-14-16 4 6,-11-8-2-6,-13-4 1 3,-14 3-3-1,0 1-4 2,0 9 4-2,-8 8-24 1,-21 7-56 0,-2 11-10-2,3 5-60 4,18 36-110-3,0 0-157-2</inkml:trace>
    </iact:actionData>
  </iact:action>
  <iact:action type="add" startTime="6592">
    <iact:property name="dataType"/>
    <iact:actionData xml:id="d3">
      <inkml:trace xmlns:inkml="http://www.w3.org/2003/InkML" xml:id="stk3" contextRef="#ctx0" brushRef="#br0">22401 4586 459 0,'0'0'233'6,"0"0"-115"2,0 0-64-3,0 0-4 3,0 0 10 0,0 0-27 0,-73 88 6-2,39-53-2 2,7 1 1 1,9-1-3-2,6 4-7-1,8-5-3 2,4 2-2 0,0 0 8 0,28 2-8-2,15 1-4 2,2 2-15 0,1-1 3 0,-1-1 5-2,-9-1 8 3,-10-7 9 0,-6-10-10 0,-14 2-9-5,-6-4-9 5,0-3-2-2,-26-1-1 1,-20 0 0-2,-19-13-14 2,4-2-41 1,-2 0-28-1,5-17-39 0,43-6-97-3,7-2-160 5</inkml:trace>
    </iact:actionData>
  </iact:action>
  <iact:action type="add" startTime="7208">
    <iact:property name="dataType"/>
    <iact:actionData xml:id="d4">
      <inkml:trace xmlns:inkml="http://www.w3.org/2003/InkML" xml:id="stk4" contextRef="#ctx0" brushRef="#br0">22804 3596 378 0,'0'0'206'4,"0"0"0"3,0 0-102 1,0 0-37 0,0 0-20-2,0 216 1 2,4-100-10 0,8 22 5 0,-2 10 3-2,1 15-8 2,2 0-8 0,-1 0-2 0,0-6-14-2,0-20-1 4,-6-20-11-2,-3-25-2 0,1-28-1-3,-1-23-8 6,-3-27-44-6,7-14-16 4,4 0-74-5,-5-31-124 5,2-9-107-1</inkml:trace>
    </iact:actionData>
  </iact:action>
  <iact:action type="add" startTime="7460">
    <iact:property name="dataType"/>
    <iact:actionData xml:id="d5">
      <inkml:trace xmlns:inkml="http://www.w3.org/2003/InkML" xml:id="stk5" contextRef="#ctx0" brushRef="#br0">23103 4644 391 0,'0'0'388'7,"0"0"-308"1,0 0 44-2,-155 46-62 4,93-16-19-4,7-8-20 3,4-5-18-4,5-7-5 3,6-10 0 0,11 0-66 0,26 0-109-1,3 0-163 0</inkml:trace>
    </iact:actionData>
  </iact:action>
  <iact:action type="add" startTime="7754">
    <iact:property name="dataType"/>
    <iact:actionData xml:id="d6">
      <inkml:trace xmlns:inkml="http://www.w3.org/2003/InkML" xml:id="stk6" contextRef="#ctx0" brushRef="#br0">23219 3683 582 0,'0'0'143'6,"15"199"-42"1,-15-86-7 1,3 10-39-2,6 17-18 4,3 8 7-4,4 13-7 3,-2-8 5-4,2-13-16 3,-1-20-3 0,-6-24-18 2,-1-17-5-4,-1-22-1 1,0-27-33 2,-1-18-57-2,-3-12-71-1,-1-17-200 1</inkml:trace>
    </iact:actionData>
  </iact:action>
  <iact:action type="add" startTime="8078">
    <iact:property name="dataType"/>
    <iact:actionData xml:id="d7">
      <inkml:trace xmlns:inkml="http://www.w3.org/2003/InkML" xml:id="stk7" contextRef="#ctx0" brushRef="#br0">24374 4504 652 0,'0'0'126'3,"0"0"-43"7,0 0 4-4,-45 178-16 3,1-80-23-4,-7 20 1 3,-4 19 5 0,0 0-4 0,0 2 1-1,5-8-18 0,3-19-16 2,12-11-10-2,1-15-5-1,10-21-2 2,6-15-1 0,5-26 1-2,5-16-18 2,-1-8-45 0,8-16-52 0,1-45 14-1,0-20-58 0,0 31-91 3,0 4-118-4</inkml:trace>
    </iact:actionData>
  </iact:action>
  <iact:action type="add" startTime="8392">
    <iact:property name="dataType"/>
    <iact:actionData xml:id="d8">
      <inkml:trace xmlns:inkml="http://www.w3.org/2003/InkML" xml:id="stk8" contextRef="#ctx0" brushRef="#br0">23648 4619 358 0,'0'0'170'5,"0"0"-13"3,0 0-30-2,0 0-24 2,0 0-18 0,81 183-32-2,-48-123-15 2,-2 9 4 0,0-1-14 1,-1-3-14-2,-5-9-9-1,-11-16-5 2,2-9-2 0,-12-17-25 0,7-1-51-2,-11-13-92 2,0 0-175 0</inkml:trace>
    </iact:actionData>
  </iact:action>
  <iact:action type="add" startTime="9217">
    <iact:property name="dataType"/>
    <iact:actionData xml:id="d9">
      <inkml:trace xmlns:inkml="http://www.w3.org/2003/InkML" xml:id="stk9" contextRef="#ctx0" brushRef="#br0">25487 5127 24 0,'0'0'452'4,"0"0"-318"4,0 0 20 0,0 0-44 0,0 0-20-2,0 0-25 2,-24 124-15 0,24-124-23 1,0 0-14-4,0 0-3 5,0-3-10-4,0-39 2 2,0-21 11-2,0-18 8 2,0-13-12 0,0 8-5 0,6 3 4-2,3 12-1 4,3 17-3-2,-7 21 2-1,5 16 0 0,-4 17 11-1,4 0 39 2,1 27 25 1,5 28-80-3,5 8 4 2,-9 4-1 1,2-5 1-2,1-12-2-1,-1-13-2 5,-6-18 0-6,2-10 2 5,-7-9-6-6,10 0 2 3,5-3-27 2,6-32 28-1,3-18-4-2,1-4-3 2,-1 1 1 2,-3 0 2-6,0 12 4 3,-2 17 0 2,-8 5 4-1,-7 16-2-2,-1 3 1 2,-3 3 6 1,4 0-6-3,1 39-3 3,1 18 0-3,1 12 4 4,-2 4-3-4,2 1 4 0,-2-6 0 2,0-2 1 0,-4-5-2 0,0-9-4 0,2-8-1-1,1-13 0 0,-5-16-18 2,4-11-46-3,1-4-31 0,-4 0-103 2,1-23-447 1</inkml:trace>
    </iact:actionData>
  </iact:action>
  <iact:action type="add" startTime="9809">
    <iact:property name="dataType"/>
    <iact:actionData xml:id="d10">
      <inkml:trace xmlns:inkml="http://www.w3.org/2003/InkML" xml:id="stk10" contextRef="#ctx0" brushRef="#br0">26329 4829 704 0,'0'0'170'6,"0"0"-59"0,0 0-48 2,48 139-40 0,-44-122-18-2,-4-8-5 2,0-4-34 0,0-5-149 0,0 0-327 0</inkml:trace>
    </iact:actionData>
  </iact:action>
  <iact:action type="add" startTime="9967">
    <iact:property name="dataType"/>
    <iact:actionData xml:id="d11">
      <inkml:trace xmlns:inkml="http://www.w3.org/2003/InkML" xml:id="stk11" contextRef="#ctx0" brushRef="#br0">26237 4346 436 0,'0'0'206'6,"0"0"-51"1,0 0-60 0,0-140-43 2,0 131-31-3,0 4-19 1,7 2-2 2,-1 3-86-2,-2 0-288-1</inkml:trace>
    </iact:actionData>
  </iact:action>
  <iact:action type="add" startTime="10214">
    <iact:property name="dataType"/>
    <iact:actionData xml:id="d12">
      <inkml:trace xmlns:inkml="http://www.w3.org/2003/InkML" xml:id="stk12" contextRef="#ctx0" brushRef="#br0">26691 5131 541 0,'0'0'178'6,"0"0"-133"1,0 0 3-1,0 0 44 2,15-144-59 0,-8 77-18 1,-2 4-6-4,1 11-3 3,2 8 0 0,8 20-4 0,4 10 8-2,-1 14 10 2,8 0 24 0,1 38-31 0,-1 20-11 1,-1 5-1-4,-5 7 2 3,-3-9-3 2,-2-7-11-1,-8-9-9-5,-1-21-38 5,-6-14-81-2,-1-10-88 0,0 0-257 0</inkml:trace>
    </iact:actionData>
  </iact:action>
  <iact:action type="add" startTime="10523">
    <iact:property name="dataType"/>
    <iact:actionData xml:id="d13">
      <inkml:trace xmlns:inkml="http://www.w3.org/2003/InkML" xml:id="stk13" contextRef="#ctx0" brushRef="#br0">27158 4526 473 0,'0'0'215'4,"0"0"-90"2,23 192-11 3,-23-137-37-2,4-4-17 2,6-7-20-4,7-6-16 3,11-11-1 0,7-8-12 0,5-8-11 0,-1-11-3-2,4 0-13 2,-8-24 12 0,-4-26-5 0,-9-3-8-2,-7-14-2 2,-10 1 3 0,-5 1 4-2,0 13 11 4,4 19 1-2,-4 20 9-1,0 13-5-1,0 10 33 2,0 43-21 0,0 21 1 1,0 13-5-4,0-3-2 2,3-7-6 2,3-11-3-1,-3-17 1 0,0-16-2-3,-1-11-7 4,5-17-48-1,-1-5-59-1,-5 0-109-1,8-10-215 4</inkml:trace>
    </iact:actionData>
  </iact:action>
  <iact:action type="add" startTime="10942">
    <iact:property name="dataType"/>
    <iact:actionData xml:id="d14">
      <inkml:trace xmlns:inkml="http://www.w3.org/2003/InkML" xml:id="stk14" contextRef="#ctx0" brushRef="#br0">28225 4302 482 0,'0'0'47'5,"0"0"53"1,0 0-16 2,0 0-31 0,0 0 5 0,-178 148-17-2,148-113 12 3,5 3 2-2,11 0-7 2,9 4-3-4,5-1-3 3,0-1-7 0,10 2-14 0,20-4-8-2,5 3-6 2,3-1 2 0,-1 3 0 0,-2-6 1 0,-9 1 1-2,-8-7 4 2,-8-4-7 2,-10-1-8-2,0-2 0-3,0-2 0 3,-28 5-2 0,-17-6 0-3,-13 0 0 5,-6-6-7-3,-6-13-46 2,3-2-35-2,12 0-56-1,40-2-147 1,12-15-260 2</inkml:trace>
    </iact:actionData>
  </iact:action>
  <iact:action type="add" startTime="11421">
    <iact:property name="dataType"/>
    <iact:actionData xml:id="d15">
      <inkml:trace xmlns:inkml="http://www.w3.org/2003/InkML" xml:id="stk15" contextRef="#ctx0" brushRef="#br0">28560 5484 217 0,'0'0'272'6,"0"0"-210"0,0 0 34 3,0 0 26-2,0 0-12 2,117-203-9-4,-81 96-23 3,-5-16-2 0,-7-27-11 0,-12-28-23-2,-12-16-11 2,0-20-5 0,-52-10-9 2,-27-2-10-3,-21 1 4-1,-21 14-10 4,-13 25-1-3,-13 30-8-1,-11 24-29 2,-13 26-74-1,111 104-135 2,-1 2-408-4</inkml:trace>
    </iact:actionData>
  </iact:action>
  <iact:action type="add" startTime="12419">
    <iact:property name="dataType"/>
    <iact:actionData xml:id="d16">
      <inkml:trace xmlns:inkml="http://www.w3.org/2003/InkML" xml:id="stk16" contextRef="#ctx0" brushRef="#br0">21212 8282 71 0,'0'0'564'4,"0"0"-458"4,0 0-48 0,0 0 3 0,0 0 30-2,0 0 8 2,-52-91-37 0,16 37 9 0,-7-12-4-2,3-10-17 4,4-9 9-4,6-14-12 4,6-5 5-6,8-3-6 4,9-4-1 0,7 6-7 0,0 7-5 0,0 11-9-1,0 10 0 1,19 5-7 0,12 1-2 0,1 0 1-2,8 0-6 4,9 3-3-4,-1 4-7 1,-1 20 2 1,5 7-2 0,-7 14-3-1,-6 14-46 0,4 9-78 1,-11 0-61-1,-25 7-97 3,0 18-476-6</inkml:trace>
    </iact:actionData>
  </iact:action>
  <iact:action type="add" startTime="12892">
    <iact:property name="dataType"/>
    <iact:actionData xml:id="d17">
      <inkml:trace xmlns:inkml="http://www.w3.org/2003/InkML" xml:id="stk17" contextRef="#ctx0" brushRef="#br0">21635 7699 692 0,'0'0'309'5,"0"0"-185"1,0 0 6 2,0 0-13 0,0 0-31 0,206-8-18-2,-127-11 8 2,21 0-15 0,7-6-16 1,6 2-6-2,-7 6-23-1,-19 2-2 2,-9 4-3 0,-22 1-7-2,-12-2-4 2,-16 2-4 1,-11 1-10-2,-14-10-71-1,-3-6-91 2,0 11-85 0,-8-5-80 0</inkml:trace>
    </iact:actionData>
  </iact:action>
  <iact:action type="add" startTime="13177">
    <iact:property name="dataType"/>
    <iact:actionData xml:id="d18">
      <inkml:trace xmlns:inkml="http://www.w3.org/2003/InkML" xml:id="stk18" contextRef="#ctx0" brushRef="#br0">22124 7209 0 0,'0'0'813'5,"61"178"-650"2,-43-92-16 1,-2-5-73-2,-6-10-21 2,2-8-4 0,1-11-39 0,-3-14-6-2,3-9-4 3,1-6 0-2,1-11-42 2,1-7-77-4,-15-5-138 3,4 0-302 0</inkml:trace>
    </iact:actionData>
  </iact:action>
  <iact:action type="add" startTime="13603">
    <iact:property name="dataType"/>
    <iact:actionData xml:id="d19">
      <inkml:trace xmlns:inkml="http://www.w3.org/2003/InkML" xml:id="stk19" contextRef="#ctx0" brushRef="#br0">23268 7415 669 0,'0'0'307'7,"0"0"-160"0,0 0-11-1,0 0-15 2,0 0-44 0,0 0-23 0,164 36 3-2,-98-34 14 2,5 1-25 0,8-1-7 0,5-2-14-2,0 0-9 4,6 0-11-4,-11 0-5 3,-14 0-3-4,-12 0-42 3,-19-19-51 0,-18-5-84 0,-16 13-90-2,0 0-150 2</inkml:trace>
    </iact:actionData>
  </iact:action>
  <iact:action type="add" startTime="14009">
    <iact:property name="dataType"/>
    <iact:actionData xml:id="d20">
      <inkml:trace xmlns:inkml="http://www.w3.org/2003/InkML" xml:id="stk20" contextRef="#ctx0" brushRef="#br0">24811 7466 662 0,'0'0'223'4,"0"0"-63"4,0 0 5 0,0 0-23 0,0 0-60-2,0 0-10 2,126 33 8 1,-66-26-14-2,10-7-4-1,13 0-15 2,14 0-16 0,9 0-6 0,7 0-15-2,2 0-6 2,-9 0-4 0,-11 0-1 0,-22-12-2 0,-25-2-40 1,-20-10-44-3,-25-7-89 4,-3 2-76-6,0 15-96 4,-18 11-547-1</inkml:trace>
    </iact:actionData>
  </iact:action>
  <iact:action type="add" startTime="14451">
    <iact:property name="dataType"/>
    <iact:actionData xml:id="d21">
      <inkml:trace xmlns:inkml="http://www.w3.org/2003/InkML" xml:id="stk21" contextRef="#ctx0" brushRef="#br0">26634 7516 683 0,'0'0'204'6,"0"0"-36"0,0 0-65 2,0 0-33 0,0 0 17 0,213 22-6-2,-136-22-17 2,18 0-13 1,12 0-12-2,-4 0-13-1,7 0-7 2,-10 0-6 0,-3-8-13 0,-11-1 0-2,-8-3-2 2,-23 9-20 0,-23-1-46 0,-12-4-79-2,-17 4-49 3,-3 3-233-2</inkml:trace>
    </iact:actionData>
  </iact:action>
  <iact:action type="add" startTime="14826">
    <iact:property name="dataType"/>
    <iact:actionData xml:id="d22">
      <inkml:trace xmlns:inkml="http://www.w3.org/2003/InkML" xml:id="stk22" contextRef="#ctx0" brushRef="#br0">28115 8555 434 0,'0'0'72'5,"0"0"58"3,105-227 7 0,-78 95-35-1,-9-27-17 0,-16-35-30 1,-2-13-19 0,-27-9-7-2,-35 17-13 3,-20 12-13 0,-12 18 0-1,-13 9-3-3,-13 13 0 3,-19 2-35 1,84 115-143-2,-2 5-205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4-14T06:01:57.360"/>
    </inkml:context>
    <inkml:brush xml:id="br0">
      <inkml:brushProperty name="width" value="0.05292" units="cm"/>
      <inkml:brushProperty name="height" value="0.05292" units="cm"/>
    </inkml:brush>
  </inkml:definitions>
  <iact:action type="add" startTime="8805">
    <iact:property name="dataType"/>
    <iact:actionData xml:id="d0">
      <inkml:trace xmlns:inkml="http://www.w3.org/2003/InkML" xml:id="stk0" contextRef="#ctx0" brushRef="#br0">19454 7511 0,'1286'-169'135,"-1151"135"-122,-67 34-11,33 0 6,-33 0 0,-1 0 8,35 0-14,-34 0 4,33 0 8,1 0-12,-1 0 5,1 0 1,-35 0 8,1 0-11,101 0 1,-101 0 7,-1 0 1,1 0-11,0 0 5,-1 0 1,-33 0-2,0 0 9,0 0-1,0 0-7,33 34 5,1-34-3,0 0 0,-34 34-7,101 0 5,34-34 1,-101 34-1,-34-34 9,33 0-11,69 0 1,-69 0 2,1 0 1,-34 0-5,67 0 5,35 0-1,-103 0 0,35 0 0,-34 0 1,34 0 0,-1 0-6,-33 0 3,0 0 3,0 0-1,-68 0 209,-34 0-210,1 0 0,-35 0 4,34 0-1,-33-34-6,-1 34 3,1 0-1,33 0 1,1 0 6,-1 0-4,0 0-5,34 0 2,-67 0 6,33 0-3,1 0-2,-1 0 1,34 0 0,0 0 15,0 0-20,1 0 6,-35 0-1,0 0 0,1 0-2,-1 0 1,0 0-4,-33 0 3,-1 0 2,1 0 0,-1 0 0,68 0 7,-67 0-11,67 0 0,0 0 19,0 0-11,-67 0-3,33 34-7,1-34 2,-1 0 5,0 0 10,-202 0-10,168 0-3,-33 0 2,67 0 6,-135 0-4,169 0-1,0 0 6,1 0 4,-35 0-13,34 0 1,-34 0-2,35 0 10,-103 0-6,102 0-3,1 0 1,-1 0 4,-68 33-1,68-33-2,1 0 0,-35 0 2,-34 0 1,69 0-7,-35 0 5,0 34-1,1-34 1,-1 0 5,0 0-1,1 0-11,33 0 5,0 0 2,68 0 158,0 0-151,33 0-6,1 0-4,67 0-1,-33-34 3,-1 1-3,35 33 5,-69 0-3,136-34 1,-101 34-4,-1 0 4,1 0-2,33 0 2,-101 0-2,101 0 0,-33 0 1,-35 0 1,69 0-2,-1 0 3,-67 0-4,33 0 2,102 0 0,-135 0-1,0 0-1,-1 0 5,-33 0 1,34 0-5,-34 0 1,-1 0-1,1 0-1,0 0 7,34 0 2,-34 0 0,-1 0-2,1 0-5,0 0 3,34 0-3,-1 0 7,103 0 1,-35 0-5,34 0-3,-101 0-1,-34 0 2,33 0 6,102 0-5,-135 0-4,0 0 2,0 0 6,67 0-4,-33 0-2,-34 34-2,34-34 11,33 0-4,-33 0-5,-1 0 0,-33 0 2,34 0 5,33 0-6,-33 0-2,-34 0 2,0 0-2,0 0 9,33 0-6,-33 0-3,0 0 0,0 0 7,0 0-3,-1 0 0,1 0-4,0 0 1,0 0 8,34 0-10,-35 0 7,1 0-7,-68 0 172,-33 0-162,-69 0 2,35 0-10,-170-34-1,136 0 2,0 34-2,-1-34 7,35 34-6,-35 0 1,69 0 0,-69 0-6,1 0 9,34 0 2,67 0-5,-34 0 0,34 0 0,0 0-1,1 0 9,-1 0-10,-34 0 5,-33 0 11,33 0-13,34 0-1,-34 0 10,35 0-15,-69 0 2,68 0 2,0 0 5,1 0 0,-69 0-1,68 0-4,-33 0 0,33 0 0,-68 0 9,1 34-15,33-34 6,0 0-5,-33 0 5,67 0-1,-34 0 0,1 0 10,-102 0-8,135 0 0,0 0-2,-34 0 13,-33 34-12,33-34 1,68 34 8,-135-34-4,33 0-5,35 0-1,33 0 2,0 0-2,-34 0 14,1 0-11,33 0-8,-34 0 5,34 0 0,-67 0 7,67 0-4,-34 0-2,1 0 2,33 0 4,-68 0-3,68 0-2,-33 0 2,33 0 12,0 0-17,0 0 13,0 0-6,1 0 10,-1 0-2,0 0-10,0 0 3,0 0-5,0 0 81,68 0 136,34 0-203,-34 0-14,67 0 2,-33 0-3,0 0 0,-1 0 9,35 0-10,-68 0 4,33 0-9,-33 0 4,34 0 6,-34 0-2,67 0-2,-33 0 5,-34 0 1,-1 0-8,35 0 11,-34 0-6,0 0 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4-14T06:06:25.003"/>
    </inkml:context>
    <inkml:brush xml:id="br0">
      <inkml:brushProperty name="width" value="0.05292" units="cm"/>
      <inkml:brushProperty name="height" value="0.05292" units="cm"/>
    </inkml:brush>
  </inkml:definitions>
  <iact:action type="add" startTime="31489">
    <iact:property name="dataType"/>
    <iact:actionData xml:id="d0">
      <inkml:trace xmlns:inkml="http://www.w3.org/2003/InkML" xml:id="stk0" contextRef="#ctx0" brushRef="#br0">15326 9102 0,'-34'0'65,"1"-34"-59,-1 34-1,0 0 126,-34 67-33,68-33-87,-34-34-4,1 34 0,-1 34 52,34-34-52,0 67 71,0-67-69,0 0 40,0 0-41,-68 101 40,34-135-38,34 34-5,-34 33 48,-33-33 39,-68 0-83,101-34-1,34 34 7,-34-34-6,-34 0 40,34 0 1,-67 0-40,-34 0 90,-102 0-85,203 0 50,-34 0 111,34 0-168,1 0 0,100-34 317,35 0-315,-102 0 0,34 1-1,-1 33-5,1 0 96,0-34-92,0 34 125,-102 34 25,34-34-150,1 33 8,-1-33 42,-102 34-45,103-34 41,-1 34-38,68-34 177,67 68-183,-33-34 30,-34-34-32,-1 0 0,-33 33 36,68-33-36,-34 34 94,34 0-90</inkml:trace>
    </iact:actionData>
  </iact:action>
  <iact:action type="add" startTime="35646">
    <iact:property name="dataType"/>
    <iact:actionData xml:id="d1">
      <inkml:trace xmlns:inkml="http://www.w3.org/2003/InkML" xml:id="stk1" contextRef="#ctx0" brushRef="#br0">17424 4229 0,'34'-271'155,"-34"-33"-147,0 236 61,0-101-58,0 135-2,0 0 0,0 1 0,0-204 102,0 101-102,0 102-1,0 1 0,0-1 1,0-68 50,0 1-49,0 67-3,0 0 47,0-67-44,0 33 6,0 34 32,0-34-39,-34 35 44,34-35-44,0 34-2,-34 34 6,34-34-6,-34 34 83,0-34-80,1 34 36,-35-33-31,34 33 91,-34 0-90,35 0-9,-35 0 58,34 0 29,0-34-83,68-34 214,68 34-215,-102 0 6,33 34-14,35-33 89,0-35-80,-136 102 249,34 0-249,0-1 59,-33 35-61,33-68 0,-34 34 85,1 67-85,33-101 106,68 34 27,135 68-129,-135-102 55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5T02:34:05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46">
    <iact:property name="dataType"/>
    <iact:actionData xml:id="d0">
      <inkml:trace xmlns:inkml="http://www.w3.org/2003/InkML" xml:id="stk0" contextRef="#ctx0" brushRef="#br0">9415 5523 636 0,'0'0'153'92,"0"0"-149"-92,0 0 30 0,0 0 56 0,0 0-42 0,0 0-9 0,0 0 28 0,0 0-14 1,-137 0-5-1,103 12 2 0,-11 5-13 0,-4 0 0 0,-6-2-8 3,-2 2 8 3,-5-3-15 1,-1-1 1 2,-1-3-8-2,4 0 1-1,-2-3 3 4,7 2-9-1,-2-1 3-3,-1-3-2 3,1 2 9 0,-1-5-13-3,1 0 6 2,14 1-7-3,-2-3 1 5,4 0-3-4,1 0 2 3,3 0 2-4,5 0-5 3,-2 0-1 0,7 0-1 0,-2 0 10-2,6 0-7 2,-1 0 0 1,-4 0 1-3,-9-3 4 0,-2-5 10 3,-6-3-13-2,-10 3-1 2,-6-3-4-4,-5 3 11 4,-9 0-12-2,-3 2 10 2,-8 1-8-4,-11 5 1 5,-9 0 5-4,-9 0-3 3,-9 0 1-4,-1 0-6 3,3 0 7 0,-2 0-7 0,-1 0 8-2,0 0-4 2,4 0-5 2,2 0 2-4,1 5 1 0,2 1 0 2,3 2 0 1,0 3 1-2,-8 0-2-1,0 2 8 2,-8 1-4 1,2 2-3-2,5 1-2-1,5-7 0 4,-6 2-1-4,2-1 0 2,-3-5 1-2,-2 1 0 2,8 3-2 0,2-8 6 0,3 0-3-2,3-2 2 2,6 0-6 1,6 0 4-2,0 0-1 2,10 0 2-3,1 0-1 5,8 5-2-7,3 3 3 2,5 1 0 2,5-1-1 0,-8 4 1 0,1-1 0 0,-9-6-3 2,-9 2 1-5,-4 0 0 2,-2-4-3-1,9-1-1 6,12-2 2-5,18 0 4-1,12 3-3-1,13-3 4 9,11 2-6-5,2 0 3-7,-4 2 0 3,-7-1 0 4,-8-3 1-2,-7 1-3 2,-3-1 4-4,1 0-4 3,-7 0 4 0,0 0-2 0,-11 0 0-2,-5-17 0 5,-8-9-1-7,0 4 0 5,6 3 1-3,7 7 0 2,11 2-2 0,10 8 5 0,5 2 0-1,6 0 0 0,9 0-6 2,5 0 4-2,5 0-1-1,-1 0 0 3,-1 5 2-2,3 4-6 1,-3 1 8-2,-8-1-4 2,-12 1 2 0,-2-5-3 0,-4-1 2-1,0-2-2 1,7-2 0 0,1 0-1-1,8 0 1-1,0 4 1 2,8-2-3 1,-7 0 7-2,8 5-4-1,-2-5 3 3,6 4-6-2,1-4 0 1,6-2 0-2,0 2 2 2,7-2-6-1,0 0 6 2,0 0 2-3,0 0-4 2,0 0 7 0,0 0-8 0,0 0-2-2,-5 0-2 3,-4 0-1-2,-4 0 5 3,-5 0 0-6,0 0-9 4,-1 0 2-1,4 0-7 3,1 0 17-4,-4 7-8 2,2-4 8-1,-4 2-3 2,3-1 1-4,-5 4 3 3,2 4-2 0,-3-1 1 1,7 6-1-4,0 2 2 3,-7 6 0 1,7 5 3-1,-3 5-2-3,-2 0-1 4,3-1 0-2,2-2 1 2,5-2-2-4,-2 0 2 3,5-2-3 3,1-1 6-3,-2 1-3-2,6-1 3 1,3 0-8 1,0 1 3 1,0 1 1-5,0 7 3 4,0 0 1 4,0 2 3-8,0 6-6 1,0-6 8 3,0 3-8 1,0-3 7-2,0-5-8-2,0 3 1 6,0-6 1-5,0 3-2 4,0 3 4-6,0-4-3 5,0 4 2 1,0-7 1-2,0 0 3-3,0-6-4 2,0 4-5 3,0 4 4-2,0 0-2-5,0 5 1 6,-4-2-1-1,0 2 4 0,3 0-2-3,-5 0 11 3,-1-2-12 0,-2-1 8 1,4 3-8-4,-2 3-1 6,0-1 2-6,0 3-1 3,0 0-1-1,-2-6 0 1,-1 2-2 0,2-3 5 3,2 1 5-4,-1-1-5 1,4-3-3-3,-2 3 0 2,0 2 0-1,3 2 0 2,-1 4 2 1,0 12-2-3,3 11 3 0,-3 12 3 3,-3 7-4-1,-1 2 4-1,2-1-4 0,-1-3 2 1,-7-6-3 0,-2-6 0 1,-6-1 0-3,2-8 1 1,5-1-4 2,-1-5 4 3,8-2 4-9,4 2-1 4,3-5-4 0,0-4 2 0,0-7 4-1,0-9-3 2,0-8 5 5,0-3 2-7,0 0-6-2,0 0 9 4,6 6-11 0,1-3 8 1,-2 2-6-3,-2 1 3 1,4 2-6 1,-3 19 1 0,8 15 3-3,-1 8-6 4,2 10 9-2,5-2-5 5,0 2 9-6,1 8-8 3,0 4 0-3,4 7-3 0,-6 4-3-1,-3 7 1 3,3 12 0 3,-10 9-1-2,1 9 7-6,-2 10-8 6,-3 1 4-3,1 9-1 2,-4 0 1-2,0-1-3 3,0 1 2 1,0 2 0-5,0 5 2 2,0 11 0 0,-7-1 1 5,-4 2-2-6,1-3 9 2,-7-2-8-3,3-6 1 4,5 0-2-3,1-4 0 4,8 5 5-3,0 1-5 0,0 5 6 0,0 2-5-2,0 4 9 3,11 7-12 1,2 4 7-1,2-2-5-3,1 1-2 5,-5-8 0-4,2 2 0 3,-6-1-1-4,4-3 3 4,-5-4-3 1,-3-6 6-2,-3-7-2-1,0-4 1-2,0 0-8 3,0 2 5 0,0-7-1 0,0-8 0-1,0-5 1-1,0-15-4 3,0-18 6-4,0-1-3 4,0-8 4 2,0-7-6-3,-3-3 3-2,-1-20-1-1,2-13 0 2,-1-28 0 1,3-9-2-2,0-14 4 2,0-5-4 0,0 3 4 0,0 8 3-2,0 13-2 3,0 12-6 0,0 0 3-3,0 7-1 4,0 6 0-4,0-8 1 5,0 4-2-6,0-8 4-1,0-4-3 4,0 0 3 4,0-3-1-5,0-4 0-2,0-9-2 0,0-5 1 5,0-6 0-3,0-1-2-1,0 1 4 2,0 7-5 1,0 6 6 0,0 6-5-1,0 4 5-1,0 2-6 1,0 0 1-2,0-14 2-1,0-5 0 4,0-9 0-2,0-3-2 1,0 0 4-2,0 0-3 2,0 0 3 0,0 0-4 0,0 0 0 0,0 0 1 0,0 0-4 0,0 0 3-1,3 0 1-1,14 0 1 2,10 0-1-1,11 0 4 2,-4 0 1-3,4 0 1 4,6 0-10-3,1-8 5 1,1-3 0-4,2-2 2 5,0-1 0-2,9 2 4 1,10 2-6-2,8 1 10 3,10 4-6 2,9 0 12-5,1-2-15 2,5 7 4-3,-1 0-4 2,-3 0 3 2,-1 0 1-4,7 0-5 6,-5 0 0-2,3 7 0-4,3 3 0 1,-12 4 0 2,-2-9 0 2,-9-2 0-7,-5-3 0 6,-3 0 0-1,8 0 0 0,2 0 0-1,2-13 0-1,8-6 0 2,-3 2 0 4,-9 10 0-5,1-5 0 0,-5 4 0-3,-1 2 0 4,2 6 0 1,2-5 0-4,6 5 0 6,-3 0 0-4,5 0 0 0,6 0 0 0,-3 0 0-1,8 0 0 3,-1 0 0-1,3 0 0 0,2 0 0 0,-2 5 0-1,-3 4 0 0,-2 1 0-2,-2-3 0 4,-3-3 0 0,6 2 0-1,10-4 0-4,1 3 0 6,6-5 0-3,-2 0 0 1,1 0 0-2,2 0 0 1,-5 0 0 4,9-5 0-3,2 5 0-1,-2 0 0-2,-1 0 0 3,1 0 0 0,-3 0 0 0,6 0 0-1,1 0 0 2,5 0 0-2,1 0 0 0,-4 0 0 1,-1 0 0 0,1 0 0-3,0 0 0 1,4 0 0 3,4 0 0 1,-3 0 0-3,3 5 0-1,-3 2 0 0,12-2 0 6,2 2 0-6,6 5 0 0,1-1 0 1,-2 3 0 3,4 5 0-5,-8-3 0 3,-7 3 0 3,-2-4 0-7,-16 1 0 4,-12-9 0-3,-10 4 0 4,-12-5 0 0,-10 0 0 0,-1 1 0-4,-7-1 0 3,-16 0 0-1,-8-2 0 2,-17 3 0-4,-7-4 0 3,-9-1 0 2,-4 6 0-4,-2-8 0 0,2 0 0 1,-6 0 0 2,3 0 0-4,-3 0 0 3,0 0 0 0,0 0 0 0,0 0 0 0,0 0 0-2,0 0 0 2,0 0 0 0,0 0 0-1,0 0 0 0,0 0 0 1,0 0 0 0,0 0 0 0,0-20 0-2,0-15 0 3,0-14-3-1,0-5 3-1,0-18-6 1,0-9 7-2,-10-18-2 5,-9-3-6-5,0-1 6 9,3 5 0-13,-2-4 1 4,5 4-4 1,0-1 5-1,8-5-4 2,-4-18 6 2,-2-19-2-2,-2-17 0-4,3-15-2 3,-6 5 2 1,-4 6-2 1,-4 17 1-3,-2 16-1 1,5 12 1 4,0 2 0-3,7-6 0 2,3-13 2-8,4-19 0 7,0-16 1-5,1-8-3 5,3-8 2-1,-1 13 0 2,3 10-2-1,1 11-1-4,0 13 1 2,-5 4 0-1,2 5 4 3,-5 1 3-4,-3-4-13 7,4-5 12-6,-3-7-6 3,4-12 0-4,6-3-3 2,0-3 1 1,0 3 4 0,0-2 1-2,0 2-3 1,0-2 0 3,0-2 0-4,0 1 0 3,0-5 0-1,0 2 0 0,0 6 0-3,0 0 0 1,0 0 0 3,0-6 0-1,0-1 0 0,6-4 0 1,6-3 0-2,-3-4 0 0,4-7 0-3,-3-10 0 5,-2 0 0-1,-5-3 0 0,0 8 0-3,-3 3 0 5,2 3 0-3,3 3 0 3,-3 2 0-5,3 5 0 4,2 3 0-1,3 2 0-2,5 0 0 2,-4-3 0-3,-1 6 0 4,-1 3 0 0,-4 11 0-1,2 12 0-4,-1 14 0 5,7 12 0-1,-2 12 0 0,7 3 0-2,1 0 0 4,-4-1 0-2,4 6 0-2,-4 1 0 1,-1 11 0 0,-4 8 0 2,-1 1 0-4,-5 7 0 4,-1 7 0-1,-2 9 0-1,-1 8 0 1,0 0 0-3,0 6 0 3,0 2 0 1,0 7 0-1,0 7 0-3,0 3 0 5,0 5 0-2,0 6 0-1,0 3 0 0,0-1 0-1,0 3 0 3,0 0 0-2,0 0 0 1,0-4 0-2,0 4 0 5,0-2 0-6,0 2 0 1,0 0 0 2,0-3 0 0,0-5 0 0,0 0-4 0,0-9 3 2,0-1 2-6,-1-1-1 7,-11-11 4-8,5 0-8 7,-5-9 2-2,0 0 1-2,1 9 0 1,7 3-5 0,-5 14-2 2,9 3 8-2,-1 10-4 1,1 0 9 0,-3 0-10-2,0-10 5 3,0-7 0-3,-2-6-1 2,-2 0 1 1,-2 7 0-1,6 5 0-4,-2 5-2 5,3 4 4 1,2-1-1-3,0 3 4-2,0 0-9 2,0-4 4 1,0 3 0 0,-8-8 0-2,-2-5 1 4,-12 1-3 0,2 0 4-6,-7-1-2 3,4 5 2 1,9 7-4 0,2-4-1-2,6 6 1 1,3 0-24 1,-1 0-20 0,-2 0-41 0,-12 0-80-1,-13 2-29 1,11 13-76 1,-4 6-280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0T20:28:22.2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92">
    <iact:property name="dataType"/>
    <iact:actionData xml:id="d0">
      <inkml:trace xmlns:inkml="http://www.w3.org/2003/InkML" xml:id="stk0" contextRef="#ctx0" brushRef="#br0">10504 14332 478 0,'0'0'224'7,"0"0"-76"0,0 0-24 0,0 0-54 0,0 0-15 3,0 0 8-4,0 0 16 0,0 0 0 2,14-10 12 0,-14 10-13 0,0 0-12-2,0 0-7 2,0-4-10 0,-14 4-6 1,-24-3 17-4,-10 1-11 3,-7-3-23 0,-11 2 17 0,-8-3-16-2,-2 3 6 4,4 1-18-2,4 0 7 0,2-2 0-2,5 2-4 2,-3 0 8 1,-3-2-26-3,-3-1 0 0,-9-1 0 2,-6 4 0 1,-5-2 0-1,4 4 0-3,4-1 0 3,4 1 0 0,4 0 0 0,0 0 0-2,1 0 0 4,4 0 0-3,1 0 0 1,1 0 0-3,4 0 0 4,-1 0 0-1,-1 5 0 0,0 0 0 0,1 2 0-2,1-2 0 4,6-3 0-5,5 4 0 2,2-4 0 1,-6-2 0 0,6 2 0-1,-2-2 0-1,-1 0 0 2,-2 0 0 1,0 0 0-2,-1 0 0-1,1 0 0 4,7 0 0-4,-4 0 0 2,5 0 0-2,-1 0 0 2,6 0 0 0,0 0 0 0,-1 0 0-1,-3 0 0 0,-5 3 0 3,4 1 0-4,-5 1 0 1,2-2 0 0,-10 1 0 2,-2 3 0-1,-3-2 0-3,-4 3 0 4,-1-2 0-2,-2-5 0 2,-2 6 0-4,4-2 0 5,4 4 0-4,5-4 0 2,-1 0 0-2,1-2 0 2,3-1 0 0,-2 2 0 0,-1-2 0-1,0 1 0 1,1-3 0 1,2 0 0-3,3 0 0 1,4 0 0 0,5 0 0 1,2 0 0 0,6 0 0-2,1 0 0 3,-5 0 0-2,0 0 0 2,-1 0 0-4,4 0 0 5,-1 0 0-3,4 0 0 1,-2 0 0-2,5 5 0 1,6-2 0 2,-1 3 0-2,1-3 0 1,-11 2 0-2,3-3 0 6,-5 5 0-8,5-3 0 2,7 0 0 2,-3-2 0 1,-1-2 0-2,-2 2 0 0,3 1 0 0,4-3 0 1,11 0 0 0,8 0 0-3,8 0 0 3,-3 0 0 0,3 0 0 0,-4 0 0-2,0 0 0 2,-1 0 0 1,3 0 0-2,-1 0 0 0,3 0 0 1,0 0 0 2,-7 0 0-5,1 0 0 2,0 0 0 0,-5 4 0 2,10-4 0-2,1 1 0-1,0-1 0 2,0 0 0 1,0 0 0-1,0 0 0-3,0 0 0 3,-3 0 0 0,3 0 0 0,-3 7 0-2,0 5 0 2,-2 11 0 1,0 4 0-1,3 7 0 0,-1-3 0-2,3 8 0 4,0 2 0-4,0 2 0 0,0 5 0 2,0-1 0 0,0 2 0 0,0-6 0-2,0 4 0 2,0-1 0-1,0 0 0 3,3 7 0-5,2 4 0 3,2 4 0 0,2-1 0 0,1 3 0-2,-6 3 0 2,3 4 0 0,-7 3 0 0,3-4 0 0,-3-3 0-2,0-12 0 4,0-1 0-4,0-10 0 0,0 1 0 2,0 3 0-1,0-6 0 2,0 5 0-3,0 2 0 2,0 5 0-1,0 2 0 3,0-4 0-5,0 1 0 5,0 6 0-4,0 3 0 2,0-2 0-2,0 8 0 2,0-11 0 0,0 3 0 1,0-10 0-2,0 1 0-1,0-10 0 4,-6 9 0-3,0 4 0-1,-5 0 0 1,7 2 0 2,-7 3 0-1,-4-6 0-2,7 0 0 2,-9-3 0 0,3 1 0 0,0-9 0-2,-2 2 0 3,1-5 0-2,1 4 0 2,1-4 0-5,7 5 0 5,-3 3 0-2,-1 4 0 2,4-4 0-2,-1 0 0-1,3 2 0 6,-5-7 0-7,5 2 0 0,-2 1 0 4,-1-2 0-1,2 1 0 0,0 6 0-3,1-13 0 6,1-3 0-5,3-6 0 4,0-3 0-7,-4 2 0 6,4-7 0-2,0 5 0 0,0-5 0 0,0 3 0 1,0 2 0 0,0-4 0 1,0-1 0-3,0 5 0 1,0 2 0 3,-4 3 0-3,3 2 0-1,-2-1 0 2,-3-7 0-1,-1 3 0 1,-3-2 0-3,-3 6 0 4,6-7 0-2,-1-1 0 3,4-1 0-6,1-13 0 5,0 3 0-2,3-11 0 1,-4 6 0-1,4-6 0 0,0 0 0 1,0 0 0 1,0 5 0-2,0-5 0 0,0 0 0 2,0 0 0-3,0 0 0 0,0 0 0 2,0 0 0 0,0 0 0 0,0 0 0-2,0 0 0 2,13 8 0 1,20-2 0 0,5-1 0-4,9 1 0 2,5-6 0 2,3 0 0-1,3 0 0-2,0 0 0 2,0 0 0 0,2 0 0 0,1 0 0-2,2 0 0 2,0-6 0 1,4 1 0-2,-2-7 0-1,-6 10 0 2,3-3 0 0,-7 5 0 0,0-6 0-3,0 6 0 4,0-6 0-2,3 1 0 3,3 5 0-5,-3-3 0 3,2 3 0-1,1 0 0 2,-6 0 0-3,3 0 0 2,0 0 0 0,-2 0 0-1,9 0 0 1,1 0 0-1,5 0 0 2,5 0 0-2,2 0 0-2,2 0 0 4,-4 0 0-1,-12 0 0 0,-4 0 0-2,-5 0 0 3,0 0 0-2,-1 0 0 2,4 0 0-4,-1 0 0 3,6 0 0 0,-3 0 0 0,6 0 0-2,1 3 0 2,0-3 0 0,-4 0 0-1,-1 0 0 3,-2 0 0-5,2 0 0 5,-8 0 0-4,1 0 0-1,0 0 0 4,0 0 0-1,3 0 0 0,1 0 0-2,6 0 0 2,3 0 0 0,-2 0 0 1,4 0 0-4,2 0 0 3,-4 0 0-1,-5 0 0 2,0 0 0-3,-1 0 0 2,2 0 0 0,1 0 0 0,0 0 0 0,-6 0 0-2,8 0 0 4,-4 0 0-4,11 0 0 0,-4 0 0 2,13 0 0 0,3 0 0 0,-1 0 0-3,-2 0 0 4,-11 0 0-1,-3 0 0 2,-4 0 0-7,-1 0 0 5,-7 0 0 1,1 0 0-1,-13 0 0-2,-1-5 0 2,-7-2 0 0,-5 0 0 0,-1-1 0-2,-4 3 0 2,-2-2 0 2,2 3 0-5,-4-2 0 1,5 4 0 3,-1-2 0-2,-2 1 0 2,-8 1 0-4,0 0 0 5,-9 2 0-4,0 0 0 4,-6 0 0-6,1 0 0 4,-1 0 0 1,-2 0 0-2,0 0 0-1,0 0 0 2,0 0 0 0,4 0 0 0,3 0 0-1,-3 0 0 0,3 0 0 1,-1 0 0 1,-6 0 0-4,4 0 0 3,-4 0 0 0,0 0 0 0,0 0 0-2,3 0 0 3,-3 0 0-1,0 0 0 0,0-6 0-3,0 0 0 3,3-7 0 1,-3-18 0-1,2-15 0-2,-2-9 0 2,0-2 0-1,0-3 0 2,0-3 0-2,0 6 0 0,2 2 0 3,-2 6 0-4,6-1 0 0,-6-5 0 2,5-1 0 0,-3-8 0 0,5 2 0-2,-2-11 0 2,0 6 0 0,0 7 0 1,-2 2 0-5,0 3 0 5,4 1 0-1,-2-1 0-1,-3-5 0 0,6-9 0 1,-5-13 0 0,3-11 0 0,-1-5 0-1,3 1 0 0,-3 1 0 3,-1 10 0-4,5 7 0 0,-4 7 0 2,1 8 0 0,-3 0 0 0,1-3 0-2,-2-13 0 3,2-5 0-2,-1-5 0 2,-1 1 0-4,3 10 0 3,3 8 0 0,3 10 0 0,-4 8 0-3,-1 7 0 4,0-1 0-1,1 3 0 0,-2-11 0 0,0-5 0-2,6-8 0 3,-5-6 0-2,-1 3 0-1,2 5 0 2,-4 9 0 0,0 9 0 0,1 11 0-2,-4 1 0 3,4 6 0-2,-4 3 0 2,5 2 0-5,-3 4 0 5,3-2 0-1,-1-4 0-1,-4-2 0-1,3-2 0 3,-3 0 0-1,0 2 0 0,0-2 0 0,0 4 0-2,0-6 0 4,0-3 0-6,0 4 0 4,0 5 0 0,0 4 0-1,-3 10 0 2,-1 7 0-4,2 4 0 4,2-1 0-2,-3 3 0 3,3 0 0-6,0 0 0 5,-2 0 0-2,2 0 0 1,0 0 0-2,-5 0 0 2,5 0 0 0,0 0 0 0,-4 0 0-1,4 0 0 0,-1 0 0 2,-2 0 0-1,-10 0 0-3,-5-17-144 3,-17-15-109 1,11 13-47-1,4 0-257-2</inkml:trace>
    </iact:actionData>
  </iact:action>
  <iact:action type="add" startTime="29506">
    <iact:property name="dataType"/>
    <iact:actionData xml:id="d1">
      <inkml:trace xmlns:inkml="http://www.w3.org/2003/InkML" xml:id="stk1" contextRef="#ctx0" brushRef="#br0">2668 2732 558 0,'0'0'316'6,"0"0"-165"2,0 0-34 0,0 0-57-2,0 0-8 2,0 0-15 0,0 0 24 0,0 0 1-1,0 0-1 0,35 67-9 2,-15-57-10-2,3-6-3-1,11 2-14 2,9-3-4 0,3-3-19 0,5 0 14-2,-2 0-16 2,-2-9 9 0,1-7-7 1,-6 1 5-2,-5 3 9 2,-2 5-1-2,-1-5-5 1,0 8-2-2,0 4 10 1,-5 0-10 1,5 0 5 1,3 0-11-2,-1 0 2 0,0 0 0 3,0 0 1-4,4 0 0 0,-5 0-4 1,3 0-1 3,-5 0 5-3,-2 0 2-2,4 16-6 4,0-1 7-1,-1 6-3 1,3-1 9-5,-10-7-12 6,-1 2 2-3,-6-5-4 1,0-1 4-2,-2 1-2 0,-1 2-1 3,3-5-2-1,-5 3 7-1,4-1-13 0,-5-2 10 1,-2-2-3 0,-2-3 0-2,2 4 0 1,-4-4-3 2,2 3 6-2,5 1-1 0,4 2 1 2,2 1-6-2,3-3 2 3,1 5 1-6,-6-6 0 3,2 2 1 2,-3 1-2-2,-4-1 3-1,2-5-2 2,-4 1 1 1,-7 0-2-2,-1-3 5 1,-4 0-8-1,0 0 3 1,0 0-2-1,0 0 1-1,0 0 0 2,0 0-2 0,0 0 8 0,0 0-8-2,0 0 9 3,0 0-10-2,0 0 3 2,0 0 1-4,0 0 1 3,0 0-3 1,0 0 1-2,0 0-1 0,0 0 0 0,-4-6 6 2,-26-23-6-1,-5-7 6-1,-2-4-6 0,-5-6 2 3,5 6 1-4,-1 1 0 0,6 12 0 1,8 6-4 1,8 9 8 1,11 5-5-4,0 4 5 4,5 3-8-2,0 0 5 3,0 0-1-6,0 0 3 4,0 0-3 0,0 0 4 0,0 0-1-2,0 0 18 2,0 0 4 0,0 0 15 0,0 0-11 0,31 26-7-2,9 8-22 4,-2 7 11-4,4-3-1 0,-4 3-9 2,-4-3 11 1,-11-2-11-1,-6-9 15-3,-9-8-9 4,-8 3 2-1,0-3-5 1,0 6-4-4,-6 5 0 2,-33-1 0 1,-10 2 0 1,-6-2 0-3,4-12 0 1,6-5 0 1,4-7 0 1,14-3 0-2,13-2 0-1,7 0 0 2,7 0 0 0,0 0 0-2,0 4-96 2,7 9-66 0,14-3-160 0,11 6-351-2</inkml:trace>
    </iact:actionData>
  </iact:action>
  <iact:action type="add" startTime="30946">
    <iact:property name="dataType"/>
    <iact:actionData xml:id="d2">
      <inkml:trace xmlns:inkml="http://www.w3.org/2003/InkML" xml:id="stk2" contextRef="#ctx0" brushRef="#br0">5271 3205 187 0,'0'0'389'6,"0"0"-230"2,0 0-22 0,0 0-25-2,0 0-40 2,0 0-18 0,0 0-37 1,-8-27 10-4,-2 27-6 3,-3 0-21 0,0 0 0 0,-1 0 0-2,-1 0-35 2,-2 0-40 0,6 0-84 0,6 0-146-1,4 0-133 0</inkml:trace>
    </iact:actionData>
  </iact:action>
  <iact:action type="add" startTime="31152">
    <iact:property name="dataType"/>
    <iact:actionData xml:id="d3">
      <inkml:trace xmlns:inkml="http://www.w3.org/2003/InkML" xml:id="stk3" contextRef="#ctx0" brushRef="#br0">5271 3205 423 0,'-120'-99'261'3,"120"99"-67"6,0 0-69-1,-5 0-66-2,-7 0 7 0,-12 0 10 3,2 0-25-1,-9 0 14 1,1 0-26-2,-4 3 2-1,-5 8-13 2,4 0-18 0,-6-7-2-2,5 4-7 2,4-6 0 0,5 0 2 0,7-2-3-3,-2 5 4 5,5-2-8-3,-1 2-3 3,-2 10-56-6,3-5-51 3,1 7-19 2,1 2-71-2,12-13-79-1,3-2-65 4</inkml:trace>
    </iact:actionData>
  </iact:action>
  <iact:action type="add" startTime="31385">
    <iact:property name="dataType"/>
    <iact:actionData xml:id="d4">
      <inkml:trace xmlns:inkml="http://www.w3.org/2003/InkML" xml:id="stk4" contextRef="#ctx0" brushRef="#br0">4614 3274 42 0,'0'0'206'3,"0"0"-83"3,0 0-21 2,0 0 5 0,0 0 15 0,0 0 13-2,-107 60-4 3,81-47-32-2,4 3-26 2,1-2-13-4,-1 5-13 3,4 2-21 0,0 2-11 0,2 2-14-2,5-6 4 2,1 0-5 0,4-3-8 0,4-5-42-1,2 3-13 0,0-3-39 1,0 6-57 0,0-14-56-2,0 2-89 2</inkml:trace>
    </iact:actionData>
  </iact:action>
  <iact:action type="add" startTime="31637">
    <iact:property name="dataType"/>
    <iact:actionData xml:id="d5">
      <inkml:trace xmlns:inkml="http://www.w3.org/2003/InkML" xml:id="stk5" contextRef="#ctx0" brushRef="#br0">4328 3717 569 0,'0'0'307'5,"0"0"-138"3,0 0-54 0,0 0-55-1,0 0-19 0,72 139 10 2,-47-113-6-1,5 3-18-2,8-5-8 2,-2-2 2 0,9-1-17 0,-2 2 0-3,-1-4-4 5,-1-3-9-3,-6-2-25 3,-7-4-18-7,-4 0-10 5,-5-6-26 1,2 2-4-1,3 3-62-3,-3 1-43 3,-1-1-42 1,2 1 86-2,-3-1 140 1,2 1 13-2,-1 2 107 4,4-5 48-3,0 3 59-2,-2-6-31 4,5 4-35-1,5 6-1 0,4 2-5-2,10 7-55 4,1 0-30-4,3 2-43 3,3 0-14-5,-5-2-4 5,4-8-33-1,-7 0-21 0,-3-7-77-2,-1 0-20 1,-13-4-29 2,-28-4-174-2</inkml:trace>
    </iact:actionData>
  </iact:action>
  <iact:action type="add" startTime="32026">
    <iact:property name="dataType"/>
    <iact:actionData xml:id="d6">
      <inkml:trace xmlns:inkml="http://www.w3.org/2003/InkML" xml:id="stk6" contextRef="#ctx0" brushRef="#br0">5717 4473 708 0,'0'0'261'7,"0"0"-89"0,0 0-71 2,0 0-28-4,0 0-27 3,0 0-29 0,148 88-14 0,-123-80-3-2,1-2-5 2,3-3-30 0,5-3-36 0,0 0-44-2,-2 0-37 2,2 0-126 0,-25 0-3 0,-1 0-56-2</inkml:trace>
    </iact:actionData>
  </iact:action>
  <iact:action type="add" startTime="32185">
    <iact:property name="dataType"/>
    <iact:actionData xml:id="d7">
      <inkml:trace xmlns:inkml="http://www.w3.org/2003/InkML" xml:id="stk7" contextRef="#ctx0" brushRef="#br0">6335 4581 101 0,'0'0'126'2,"0"0"-11"2,0 0-12 6,163 17-3-6,-119-15-6 4,-2-2-21 0,1 3 26 0,-1-3-18-2,-3 0-29 2,4 0-28 0,-4 0-15 0,1 0-9-1,6 0-29 0,-3 0-52 0,-31 0-89 2,0 0-113-4</inkml:trace>
    </iact:actionData>
  </iact:action>
  <iact:action type="add" startTime="32388">
    <iact:property name="dataType"/>
    <iact:actionData xml:id="d8">
      <inkml:trace xmlns:inkml="http://www.w3.org/2003/InkML" xml:id="stk8" contextRef="#ctx0" brushRef="#br0">7412 4603 459 0,'0'0'273'4,"0"0"-86"4,0 0-46 0,172-3-70-1,-141 3-19 0,2 0-11 1,-5 0-23 0,2-2-15-2,1-5-3 2,1 4 0 0,2-4-41 0,-3 1-14-2,3-8-69 3,-7 1-90-2,-22 7-93 2,1-1-137-4</inkml:trace>
    </iact:actionData>
  </iact:action>
  <iact:action type="add" startTime="32576">
    <iact:property name="dataType"/>
    <iact:actionData xml:id="d9">
      <inkml:trace xmlns:inkml="http://www.w3.org/2003/InkML" xml:id="stk9" contextRef="#ctx0" brushRef="#br0">8260 4490 374 0,'0'0'327'6,"0"0"-114"1,0 0-57-1,190-27-68 2,-147 21-18 0,-3 1-6 0,8 5-3-2,-2-2-42 3,-1-4-9-2,4 2-9 4,-7-3-2-8,4-1-9 5,-4 2-28 0,2 3-26 0,-6-2-11-1,0 0 11 0,-9-7-61 2,-3-1-53-2,-2-3-101-1,-5-3-49 2</inkml:trace>
    </iact:actionData>
  </iact:action>
  <iact:action type="add" startTime="32752">
    <iact:property name="dataType"/>
    <iact:actionData xml:id="d10">
      <inkml:trace xmlns:inkml="http://www.w3.org/2003/InkML" xml:id="stk10" contextRef="#ctx0" brushRef="#br0">9124 4293 48 0,'0'0'187'1,"0"0"5"6,0 0-49 1,0 0-9-2,0 0-22 3,160-51 1-2,-129 44-32 2,-4 3-2-4,7-4-23 3,-1-1-10 0,3-3 7 0,3 2-18-2,-4 1-11 2,1 4-9 0,-5-3-15 0,-5 6 0-2,-2-8-5 2,0 6-30 0,-1-4-26 0,-7-1-16-2,3 1-66 2,0-3-110 0,-17 5-115 0,3-2-8-2</inkml:trace>
    </iact:actionData>
  </iact:action>
  <iact:action type="add" startTime="32955">
    <iact:property name="dataType"/>
    <iact:actionData xml:id="d11">
      <inkml:trace xmlns:inkml="http://www.w3.org/2003/InkML" xml:id="stk11" contextRef="#ctx0" brushRef="#br0">9831 4047 74 0,'0'0'174'2,"0"0"-29"3,0 0 24 3,0 0-25 0,0 0-49-2,155-76-30 2,-131 67-32 0,-3 1 3 0,3-1-9-2,2 2 15 2,1-3-22 0,1 0-5 0,-4 0-13-2,0-7-2 2,-3 1-22 0,-3 0-32 0,1-7 6-2,-7 4-85 3,-9 12-108-2,-3-2-241-1</inkml:trace>
    </iact:actionData>
  </iact:action>
  <iact:action type="add" startTime="33193">
    <iact:property name="dataType"/>
    <iact:actionData xml:id="d12">
      <inkml:trace xmlns:inkml="http://www.w3.org/2003/InkML" xml:id="stk12" contextRef="#ctx0" brushRef="#br0">10274 3453 362 0,'0'0'150'1,"0"0"-30"8,-68-161-15-2,43 110-43 1,4 6-8-1,-2 7-13 2,9 6-20-2,-1 3-15 2,-4 8-3-4,-2 1-3 2,-11 0-61 1,19 16-143 0,-3 2-182-1</inkml:trace>
    </iact:actionData>
  </iact:action>
  <iact:action type="add" startTime="33355">
    <iact:property name="dataType"/>
    <iact:actionData xml:id="d13">
      <inkml:trace xmlns:inkml="http://www.w3.org/2003/InkML" xml:id="stk13" contextRef="#ctx0" brushRef="#br0">9859 2878 493 0,'0'0'66'5,"0"0"76"2,0 0-59 0,0 0-40 2,0 0-3-2,-160-40-21 2,119 40-9-4,-7 0-10 3,-7 0-46 0,35 0-144 0,4 0-210-2</inkml:trace>
    </iact:actionData>
  </iact:action>
  <iact:action type="add" startTime="33535">
    <iact:property name="dataType"/>
    <iact:actionData xml:id="d14">
      <inkml:trace xmlns:inkml="http://www.w3.org/2003/InkML" xml:id="stk14" contextRef="#ctx0" brushRef="#br0">9199 2696 324 0,'0'0'192'7,"0"0"-80"0,0 0-39-2,0 0-40 3,-173-13-20 1,135 13-13-3,0 0-2 2,32 0-89-1,3 1-284 2</inkml:trace>
    </iact:actionData>
  </iact:action>
  <iact:action type="add" startTime="33715">
    <iact:property name="dataType"/>
    <iact:actionData xml:id="d15">
      <inkml:trace xmlns:inkml="http://www.w3.org/2003/InkML" xml:id="stk15" contextRef="#ctx0" brushRef="#br0">8917 2849 399 0,'0'0'170'5,"0"0"-9"3,0 0-67-2,0 0-53 2,0 0 7 1,-159-98-7-2,122 94-29-1,-2 4-2 2,-1 0-6 0,1 0-4 1,-4 0-5-4,-2 0-31 3,3-4-20 0,2-13-60 0,30 8-53-2,10 2-231 3</inkml:trace>
    </iact:actionData>
  </iact:action>
  <iact:action type="add" startTime="33955">
    <iact:property name="dataType"/>
    <iact:actionData xml:id="d16">
      <inkml:trace xmlns:inkml="http://www.w3.org/2003/InkML" xml:id="stk16" contextRef="#ctx0" brushRef="#br0">8313 2734 438 0,'0'0'155'5,"0"0"-2"3,0 0-84-2,-153-14-35 4,101 14-21-3,-1-3-13-1,-4 3 0 2,2 0-9 0,1 0-72 0,38 0-114-3,7 0-124 5</inkml:trace>
    </iact:actionData>
  </iact:action>
  <iact:action type="add" startTime="34136">
    <iact:property name="dataType"/>
    <iact:actionData xml:id="d17">
      <inkml:trace xmlns:inkml="http://www.w3.org/2003/InkML" xml:id="stk17" contextRef="#ctx0" brushRef="#br0">7493 2759 184 0,'0'0'152'4,"0"0"29"4,0 0-67-2,-185 30-2 2,130-20-50 0,-4 4-34 0,2-1-20-1,2-1-1 0,0 1-7 2,3-7-4-2,41-6-102-1,2 0-178 2</inkml:trace>
    </iact:actionData>
  </iact:action>
  <iact:action type="add" startTime="34368">
    <iact:property name="dataType"/>
    <iact:actionData xml:id="d18">
      <inkml:trace xmlns:inkml="http://www.w3.org/2003/InkML" xml:id="stk18" contextRef="#ctx0" brushRef="#br0">6526 2756 336 0,'0'0'235'4,"0"0"-75"4,0 0-49 0,0 0-72-2,-196 3-32 2,153 1 0 0,3-4-7 0,-1 9-1-2,9 1-16 3,-3 7-36-2,2 3-81-1,27-13-112 2</inkml:trace>
    </iact:actionData>
  </iact:action>
  <iact:action type="add" startTime="34570">
    <iact:property name="dataType"/>
    <iact:actionData xml:id="d19">
      <inkml:trace xmlns:inkml="http://www.w3.org/2003/InkML" xml:id="stk19" contextRef="#ctx0" brushRef="#br0">5708 3068 174 0,'0'0'151'5,"0"0"-40"5,0 0-36-5,0 0-57 3,0 0-16-2,-155 128-2 3,137-114-32-1,15-14-87 0,-3 0-116-2</inkml:trace>
    </iact:actionData>
  </iact:action>
  <iact:action type="add" startTime="34936">
    <iact:property name="dataType"/>
    <iact:actionData xml:id="d20">
      <inkml:trace xmlns:inkml="http://www.w3.org/2003/InkML" xml:id="stk20" contextRef="#ctx0" brushRef="#br0">5170 3128 446 0,'0'0'199'6,"0"0"-7"2,0 0-70 0,0 0-27-2,165-77-43 2,-102 50-11 0,5 0 2-2,-2 4-12 2,0 4 6 0,-5 5 0 0,-7 1-27-1,-6 6-10 0,-9 3-19 2,-2 4-51-2,-9 0-65-1,-28 0-186 2</inkml:trace>
    </iact:actionData>
  </iact:action>
  <iact:action type="add" startTime="35386">
    <iact:property name="dataType"/>
    <iact:actionData xml:id="d21">
      <inkml:trace xmlns:inkml="http://www.w3.org/2003/InkML" xml:id="stk21" contextRef="#ctx0" brushRef="#br0">5958 2772 124 0,'0'0'295'6,"0"0"-121"3,0 0-8-2,0 0-52-1,0 0-28 2,0 0-55 0,185-32-11 0,-143 28 1-2,2 2-18 2,-5 0-3 0,1 2-6-1,-11-3-79 0,-26 3-87 2,-3 0-290-2</inkml:trace>
    </iact:actionData>
  </iact:action>
  <iact:action type="add" startTime="39736">
    <iact:property name="dataType"/>
    <iact:actionData xml:id="d22">
      <inkml:trace xmlns:inkml="http://www.w3.org/2003/InkML" xml:id="stk22" contextRef="#ctx0" brushRef="#br0">555 1195 31 0,'0'0'154'6,"0"0"24"2,0 0 0-2,0 0 10 2,0 0-34 0,0 0-49 0,0 0-38-2,0 0-13 2,11 16-7 0,-11-16 15 0,0 0-14-2,0 0-1 2,0-11-22 0,0-20 25 0,0-5-15-2,0 2-17 2,0-2 6 0,0 0-9 0,0 4 8-2,0 1-9 3,0 7 5-2,0 5-10 2,13 5 14-4,5 6-9 3,0 4-5 0,2 3-1 0,10 1-8-2,-8 0 0 2,6 0 5 0,-2 0-11 0,-11 0-14-2,5 0-20 3,-2 0-50-2,-2 0-40 1,-1 0-43 0,-12 1-174-1</inkml:trace>
    </iact:actionData>
  </iact:action>
  <iact:action type="add" startTime="40128">
    <iact:property name="dataType"/>
    <iact:actionData xml:id="d23">
      <inkml:trace xmlns:inkml="http://www.w3.org/2003/InkML" xml:id="stk23" contextRef="#ctx0" brushRef="#br0">1105 888 451 0,'0'0'194'6,"0"0"-110"0,0 0 27 0,0 0-22 2,0 0-28 0,0 0-11 0,-51 49-11-2,27-19-10 3,8 0 2-2,1-3-21 1,6 2 8-2,8-5-7 2,1-5-7 0,0-9-4 0,0-1 4-2,7-9-8 2,17 0-12 0,6 0 16 0,1 0-9-2,-4-11 8 2,-8-8-11 0,-2 0 12 0,-4-4 0-2,-7 2-2 2,-4 4 1 0,-2-2 2 0,0 7-2-2,0-3 2 3,0 3-2-2,0 10 5 1,0 2 4-2,0 0 33 2,0 0 6 0,0 17-19 0,0 12-23-2,2 0 13 2,9-3-15 1,-2-2 1-2,-2-5-4-1,-2 1-9 2,1-6-36 0,4-4-39 0,-7-10-98-2,-1 0-196 2</inkml:trace>
    </iact:actionData>
  </iact:action>
  <iact:action type="add" startTime="40616">
    <iact:property name="dataType"/>
    <iact:actionData xml:id="d24">
      <inkml:trace xmlns:inkml="http://www.w3.org/2003/InkML" xml:id="stk24" contextRef="#ctx0" brushRef="#br0">1625 855 483 0,'0'0'215'5,"0"0"-130"0,0 0 21 4,0 0-25-2,0 0-14 1,0 0 3-2,-103-40-25 2,67 64-13 0,2 11 1 0,7 3-4-2,3 4 4 2,14-5-20 1,4-1 16-2,6-9-17-1,0-4-4 2,0-11-4 0,0-8-8 0,29-4 2-2,12 0-10 2,4-30 3 0,-2-25-1 0,-7-13 9-2,-10-9-5 3,-10-6 4-2,-9-4-6 6,-7 5 4-11,0 9-25 6,0 10 5 0,-23 21 17 0,15 15 3-1,0 16-1-1,5 11 10 3,3 0 4-1,0 22 3-3,0 30 1 4,0 17-12-1,5 4 5 0,19 4-4-2,-3-2 0 1,2-6-4 2,-5-7-5 0,-1-9-20-5,-1-9-60 6,-13-40-104-4,-1-4-279 3</inkml:trace>
    </iact:actionData>
  </iact:action>
  <iact:action type="add" startTime="41095">
    <iact:property name="dataType"/>
    <iact:actionData xml:id="d25">
      <inkml:trace xmlns:inkml="http://www.w3.org/2003/InkML" xml:id="stk25" contextRef="#ctx0" brushRef="#br0">1941 905 675 0,'0'0'288'6,"0"0"-117"-1,0 0-81 3,0 0-77 0,0 0-12 0,0 0-1-2,79 134-32 2,-79-113-83 1,0-21-177-2,0 0-404-1</inkml:trace>
    </iact:actionData>
  </iact:action>
  <iact:action type="add" startTime="41255">
    <iact:property name="dataType"/>
    <iact:actionData xml:id="d26">
      <inkml:trace xmlns:inkml="http://www.w3.org/2003/InkML" xml:id="stk26" contextRef="#ctx0" brushRef="#br0">1934 638 203 0,'0'-63'432'1,"0"47"-278"8,0 8-37-1,0 3-84 0,0 5-33-2,0 0 0 1,0 0-92 3,0 0-62-4,0 0-264 0</inkml:trace>
    </iact:actionData>
  </iact:action>
  <iact:action type="add" startTime="41439">
    <iact:property name="dataType"/>
    <iact:actionData xml:id="d27">
      <inkml:trace xmlns:inkml="http://www.w3.org/2003/InkML" xml:id="stk27" contextRef="#ctx0" brushRef="#br0">2185 661 463 0,'0'0'192'5,"0"0"-29"4,0 0-41-2,0 0-75-1,17 142 7 2,-11-106-24 0,6-1 5 0,4-8-14-2,-2-7-3 2,9-10 1 0,-2-6-3 0,3-4 11-2,1 0-16 2,2-23-11 0,-6-7-2 0,-5-5 2-2,-9 3-7 2,-2 3 0 0,-5 6 5 0,0 12-6-1,0 5 4 0,0 6 8 2,0 0-4-2,0 0 5-1,3 21 6 2,6 15-11 0,6 8 4 0,3 3-1-2,4-1-1 2,-4-2-4 0,-3-4-1 1,0-10 0-4,-3-10-47 3,4-12-29 0,-13-8-115 0,2 0-204-2</inkml:trace>
    </iact:actionData>
  </iact:action>
  <iact:action type="add" startTime="41824">
    <iact:property name="dataType"/>
    <iact:actionData xml:id="d28">
      <inkml:trace xmlns:inkml="http://www.w3.org/2003/InkML" xml:id="stk28" contextRef="#ctx0" brushRef="#br0">2954 630 359 0,'0'0'237'2,"0"0"-115"10,0 0-26-7,0 0-52 2,0 0 4-1,0 0 5 2,29-19 24 1,-43 33-20-2,-4 3-16 0,0 8 2 1,6-2-26 1,11 4 9-2,1 2-14-1,0-3 12 2,0-1-9-1,10 6 10 2,17-10-4-3,-3 1-15 2,-6-3-3 1,-3-2 0-1,-9-6-5-2,-6 2 2 2,0 3-1-2,0 4-33 3,-14 3-5-3,-31 1-24 2,-9 1-56 0,26-18-152 0,5 1-356-2</inkml:trace>
    </iact:actionData>
  </iact:action>
  <iact:action type="add" startTime="43328">
    <iact:property name="dataType"/>
    <iact:actionData xml:id="d29">
      <inkml:trace xmlns:inkml="http://www.w3.org/2003/InkML" xml:id="stk29" contextRef="#ctx0" brushRef="#br0">675 2285 318 0,'0'0'178'6,"0"0"55"2,0 0-28 0,0 0-41-2,0 0-35 2,0 0-30 0,0 0 15 0,0 19-48-1,0-19-12 0,0-2-32 2,0-34-5-2,0-19-16-1,0-17 6 2,0-14-3 0,0-1 3 0,0-5 14-2,0 11-9 2,0 11 7 2,0 14-10-2,0 21 18-3,4 8-14 5,8 10 17-3,4 4-20 0,5 7 7-1,6 6-8 2,7 0-5 0,0 0 7-2,2 17-11 4,-3 14 17-4,1 6-12 3,-8-1 6-4,-7 2-8 3,-7-3-1 0,-12 1-2 0,0-3-2 0,0 0 0-2,-24-7-5 2,-7 1 5 0,-4-4-2 0,4-3-2-2,0-7 0 1,7 3 6 1,2 1-13-1,5-4 7 1,5-2-5 0,8-3 1-1,4-4 3 1,0-4-9 0,0 2 14-2,0-2 2 3,0 5-3-3,0 3 0 3,0 4-7-3,0-1 3 2,4-3 4 1,10-4 2-3,-4 0-10 1,7-1 8 2,2 5 6-1,12 0 6-2,1 8-6 1,9 4 32 2,1 7-11-3,-1 0 1 2,2 1 0 0,-8-4-16 0,-8-2 2-3,-9-5-8 6,-4-3-1-5,-3-6 3 4,-8-4-10-6,0 4-3 4,0-1-16-1,-3-2-22 1,0 0-6-1,0-5-52 0,0 0-56 2,0 0-61-2,0-2-118 2,0-13-325-4</inkml:trace>
    </iact:actionData>
  </iact:action>
  <iact:action type="add" startTime="44117">
    <iact:property name="dataType"/>
    <iact:actionData xml:id="d30">
      <inkml:trace xmlns:inkml="http://www.w3.org/2003/InkML" xml:id="stk30" contextRef="#ctx0" brushRef="#br0">1570 1886 465 0,'0'0'210'6,"0"0"-56"1,0 0-57 0,0 0-31 0,0 0-3 1,0 0 12 0,27-4-20-2,-27 4-15 2,0 0-18 1,0 0-4-4,-14 0 4 3,-7 17-6 0,-5 2 0 0,0 0-14 0,2 2 3-2,-2-2 0 2,12-3-8 0,4-2 6-2,7-7-3 2,3 3 4 0,0-6-2 0,0 1 13-2,6 7-6 3,22-4 14-2,5 1-22 2,3 1-1-2,1-5 2-1,-5 7-2 2,-1-4 1 0,-12 0 1-2,-6-3 1 2,-8 4 1 1,-1-1 20-2,-4 4-10 0,0 4-3 0,0-3-10 1,0 6-1 0,-4-2 0 2,-17-3-1-5,1-4-7 4,3-4-50-2,3-6-59-1,10 0-50 3,4 0-247-3</inkml:trace>
    </iact:actionData>
  </iact:action>
  <iact:action type="add" startTime="44580">
    <iact:property name="dataType"/>
    <iact:actionData xml:id="d31">
      <inkml:trace xmlns:inkml="http://www.w3.org/2003/InkML" xml:id="stk31" contextRef="#ctx0" brushRef="#br0">1914 2129 594 0,'0'0'235'9,"0"0"-1"-4,0 0-117 4,0 0-46-4,0 0-20 3,0 0-36 0,69 69-15 0,-63-44-2-2,-2-1-37 2,-4-7-84 1,0-17-169-2,0 0-438-1</inkml:trace>
    </iact:actionData>
  </iact:action>
  <iact:action type="add" startTime="44759">
    <iact:property name="dataType"/>
    <iact:actionData xml:id="d32">
      <inkml:trace xmlns:inkml="http://www.w3.org/2003/InkML" xml:id="stk32" contextRef="#ctx0" brushRef="#br0">1886 1839 640 0,'0'0'216'1,"0"0"-60"7,0 0-87-1,0 0-43 0,0 0-23 0,0 0-3 0,-3-90-2 2,3 90-28-2,0 0-83-1,6 3-142 2,7 2-21 0,-1-3-126 1</inkml:trace>
    </iact:actionData>
  </iact:action>
  <iact:action type="add" startTime="44965">
    <iact:property name="dataType"/>
    <iact:actionData xml:id="d33">
      <inkml:trace xmlns:inkml="http://www.w3.org/2003/InkML" xml:id="stk33" contextRef="#ctx0" brushRef="#br0">2172 2076 318 0,'0'0'125'6,"0"0"29"-1,0 0-82 3,0 0 20 1,0 0-25-4,0 0 15 3,30 132-4 0,-26-132-24 1,-2 0 12-4,2-23-45 4,-1-10 15-2,0-7-11 2,2 4-1-4,-1-3-21 3,2 6 3 0,0 6-5 0,4 8-1-2,-2 2 3 2,2 10 1 0,0 7 14 0,3 0 18-2,1 0-4 2,4 24-29 0,3 15-3 0,-4 3-1 0,1 2 1-2,-2-5-1 2,-3-9-14 0,-8-3-12-2,2-10-33 4,-7-9-36-4,0-8-98 3,0 0-180-4</inkml:trace>
    </iact:actionData>
  </iact:action>
  <iact:action type="add" startTime="47955">
    <iact:property name="dataType"/>
    <iact:actionData xml:id="d34">
      <inkml:trace xmlns:inkml="http://www.w3.org/2003/InkML" xml:id="stk34" contextRef="#ctx0" brushRef="#br1">3012 1709 501 0,'0'0'160'3,"0"0"5"5,0 0-31 0,0 0-38 0,0 0-26-1,0 0 8 0,11-34-14 2,-11 32-2-2,0-4-8-1,-9 6 1 2,-16 0-19 0,-5 0 7 0,-2 13-12-2,-2 16-15 2,6 2-8 0,1-2-6 0,3 4 12-2,3-7-12 2,-2 5 8 0,8 1-8 0,1 5 10-2,14 3-5 5,0 5-2-5,0-2 3 3,18 1-7-3,16-1 2 2,6-1-3 2,5-2 0-4,4-7 2 0,-1-11-6 2,7-8 6 1,-1-14-3-3,5 0 1 0,-7-14-4 2,-1-27 3 1,-9-6-3-1,-8-2 3-2,-11-1 2 5,-8 2-2-6,-11 0 0 4,-4 2-1-5,0 6-1 5,0 3 1-1,-21 11-6 0,0 6-26-2,0 7-3 0,0 5-17 5,-2 4-40-5,6 4-56-1,-1 0-12 4,14 0-118-2,4 6-211 2</inkml:trace>
    </iact:actionData>
  </iact:action>
  <iact:action type="add" startTime="48494">
    <iact:property name="dataType"/>
    <iact:actionData xml:id="d35">
      <inkml:trace xmlns:inkml="http://www.w3.org/2003/InkML" xml:id="stk35" contextRef="#ctx0" brushRef="#br1">3343 2033 549 0,'0'0'239'5,"0"0"-71"2,0 0-23 1,0 0-62 1,0 0-7-4,0 0 10 3,-38 0 15 0,-13 0-30 0,-2 0-17-2,-2 0-8 2,2 14-12 0,8 5-1 0,6-4-14-1,6-3-1 0,14-5-16 2,3-2-2-2,5-2-1-1,-2 1-11 2,0 3-69 0,2-2-49 0,11-5-121-2,0 3-217 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0T20:28:22.2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77">
    <iact:property name="dataType"/>
    <iact:actionData xml:id="d0">
      <inkml:trace xmlns:inkml="http://www.w3.org/2003/InkML" xml:id="stk0" contextRef="#ctx0" brushRef="#br0">11078 527 619 0,'0'0'277'5,"0"0"-126"2,0 0-29 1,0 0-6-2,0 0-33 2,0 0-22 0,39-17-11 0,-2 17-6-1,8 0-2 0,7 0-9 3,6 0 3-4,6 0-19 0,2 0-3 2,0 0 1 0,2 0-4 0,-6 0 2-2,-13 0-3 2,-5 0 6 0,-7 0-7 1,-9 0 1-2,-4 0-2 4,-7 0 3-7,-4 0-10 6,-4 0 10-5,-3 0-1 3,4 3 15-1,-2 22-14 1,8 10-9 0,-1 13 2-1,0 14-3 1,-6 8 5-1,0 16 1-1,1 6 3 2,1 20-7 0,5 18 8 0,2 5-4 0,0 11-2-2,1-9 8 3,-7-8-6-2,0-6 4-1,-4-3-5 4,5 10 12-4,-1 2-14 4,3 3 11-6,7-5-6 5,-2-6-1-2,2-6 2 1,-2-1-4 0,3 8 5-2,1-4-4 4,-3-1 12-4,1 3-5 2,0 1-7-2,-7 1-7 3,-1 2 0-2,-5-9 0-1,1-10 0 2,2-5 0 0,-3 0 0 0,-2 1 0-2,1 0 0 4,-2-1 0-4,-3 5 0 5,1-8 0-8,-4-4 0 6,0 0 0-2,0-5 0 1,0-4 0-2,0-2 0 2,0-12 0 2,-7-12 0-4,-2-7 0 0,0-15 0 2,1-2 0 1,7 2 0-2,-5 1 0-1,6 8 0 2,0 6 0 0,0 4 0 1,0-4 0-4,0-1 0 5,0-18 0-4,0-13 0 5,0-13 0-8,0-9 0 4,0 0 0 2,0 0 0-2,0 0 0 0,6 0 0 0,-6 0 0 2,0 0 0-2,1 0 0 0,-1 0 0 0,0 0 0 1,0 0 0 0,0-4 0-2,-4-15 0 3,-27-3 0-1,-8 1 0 0,-12 4 0-2,-10 7 0 3,-9 1 0-2,-6 9 0 1,-2 0 0 1,3 0 0-4,6 0 0 4,7 0 0-1,14 0 0-1,19 0 0-1,10 0 0 4,9 0 0-4,10 0-18-1,0 0-108 3,12-3-97 0,26-11-160 1</inkml:trace>
    </iact:actionData>
  </iact:action>
  <iact:action type="add" startTime="3854">
    <iact:property name="dataType"/>
    <iact:actionData xml:id="d1">
      <inkml:trace xmlns:inkml="http://www.w3.org/2003/InkML" xml:id="stk1" contextRef="#ctx0" brushRef="#br0">12136 1749 556 0,'0'0'373'7,"0"0"-209"1,0 0-56 0,0 0-27-1,0 0-31 0,0 0-6 2,0 0 28-2,149-29-21-1,-94-7-2 2,12-11-4 0,9-9 1 0,11-11-10-2,8-5-4 2,-4 7-5 0,1 5-3 1,-9 14 7-3,3 13-1 6,0 6 0-8,5 4-10 6,2 4 0-6,5 4-8 4,3-2-6 0,1 3 3 0,3 0-7 0,1 1 12-2,6 2-1 4,3 3-4-3,2 1-6-1,0 7 4 1,0 0-6 2,-3 0 6-2,9 0-4-1,0 0-3 2,2 12 5 1,-5 5-4-2,-10 4-1-1,-7 9 4 5,1 3-1-6,6 8 0 4,0 6 3-4,3 2-6 4,-7 1 0-2,-7-2 1 2,-9-4 3-3,-7-4-3 2,-12-6-1 1,-4-6 2-2,-7 2-1-2,-11 0-2 4,5 2 4-1,1 6-3 0,0 8 0-3,1 0 0 4,9 4-1-2,-2 3 2 3,-2-7-2-6,-12-3 2 6,-9-7-1-4,-18-7 2 3,1-6-3-3,-10 0 1 1,1-4-3 1,-4 2 3-1,-2-1 0 0,-1-4-3 1,-4 0 6 2,1 1-5-4,5-4 4-1,-6-1-4 4,-1-4 1-2,-2-5 1 1,0-2-1-2,0-1-4 3,0 0 4-2,0 0-6 3,0 0 7-6,0 0-7 4,-5 0 3 1,-32 0-3-2,-17 0 5 0,-8 0 0 1,-12 0-2 0,-8-4 2 0,4-12-3 1,-1-3-3-5,9 4 3 5,15 6 2-2,8 2 6 0,18 7-6 1,7 0 5 0,11 0-2-1,4 0 0-1,7 0 3 2,0 0-4 0,0 0 5 1,0-3 0-3,0 3 2 1,0 0-2 1,0 0 1 0,34 0 11 1,21 0-9-3,14 11-6 2,6 3 8 0,8-5-8 0,-3-1 13-2,-1-6-1 3,-7 0-1-2,-7-2-9-2,-7 0 1 4,-7 0-4-2,-9 3 0 2,-5 1 0-3,-6 4 0 2,-7-6 0 1,-11 1 0 0,-4 0 0-5,0-3 0 3,-5 0 0 1,0 0 0 0,-4 0 0-2,0 0 0 2,0 0 0 0,0 0 0 0,0 0 0-1,3 0 0 0,4-13 0 3,2-26 0-3,1-18 0-1,-8-15 0 2,-2-10 0 0,0-8 0 0,0 0 0-2,0 5 0 1,0 11 0 2,0 20 0 0,0 15 0-4,0 17 0 2,0 14 0 2,-2 8 0-1,2 0 0-3,-5 0 0 3,0 0-72 0,-2 0-71 1,1 0-71-2,0 0-50-1,2 0-66 4</inkml:trace>
    </iact:actionData>
  </iact:action>
  <iact:action type="add" startTime="9090">
    <iact:property name="dataType"/>
    <iact:actionData xml:id="d2">
      <inkml:trace xmlns:inkml="http://www.w3.org/2003/InkML" xml:id="stk2" contextRef="#ctx0" brushRef="#br1">2996 9058 420 0,'0'0'310'7,"0"0"-144"1,0 0-16-2,0 0-37 2,0 0-27 0,0 0 1 0,0 0 11-2,24-5-34 2,-17 5 5 0,10 0-16 0,10 0 0-2,11 0-34 2,10 0 7 0,7 0 0 0,3 0-19-1,0 0 18 0,-3 0-13 2,0 0 8-2,-7 0-19 1,1 0 17-1,-5-9-8 1,-5 4 11 0,-4 0-3-2,-8 0-6 3,-8 0 5-2,-7 1-7-1,-9 4 13 1,-3 0-21 1,0 0 7 0,0 0-9 0,0 0 0-2,0 0-1 2,0 0-4 0,0 0 5-2,-37 0-3 5,-26 0 3-5,-20 0 5 4,-8 4-3-4,-4-3 2 0,0-1-7 2,5 0 6 0,5 0-3 0,12 0 0-2,15 0-2 2,16 4 1 0,19-4 2 0,13 0-5-3,3 0 11 3,4 0-1 1,3 0-4-2,6 0 19 0,59 2-6 1,25 4-13 0,16 5-4-1,-2-3 4 1,-16 0-6-1,-8 0 8 2,-16-5-6-3,-12-1 7 1,-13 1 0 1,-15-3 13 0,-12 3 2-2,-12-3-13 1,0 6-7 2,-6-4 0-2,-46 4 0 3,-24-4 0-5,-8 2 0 3,7-3 0 0,10 3-49-2,12 2-41 2,9 3-71-1,44-5-107 1,2 6-153-2</inkml:trace>
    </iact:actionData>
  </iact:action>
  <iact:action type="add" startTime="10583">
    <iact:property name="dataType"/>
    <iact:actionData xml:id="d3">
      <inkml:trace xmlns:inkml="http://www.w3.org/2003/InkML" xml:id="stk3" contextRef="#ctx0" brushRef="#br1">10777 9014 907 0,'0'0'157'6,"0"0"-58"2,0 0 19 0,0 0-48-2,0 0-18 2,188-13 7 0,-120 13-11-2,8 0 10 2,-1 0-3 0,5 0-2 0,-8 0 2 0,-1 0-14-2,-14 0-15 2,-16 0-11 0,-13 0 5-2,-13 0-5 3,-11 0 5-2,-4 0-14 1,0 0 8 0,0 0-8-2,-33 23-3 2,-22 1-3 0,-14 0 0-2,-5-7-1 2,-5-7 3 0,4-5-5 2,3-5 6-4,15 0-5 1,15 0 3 2,14 0-2-2,17 0 0 0,4 0 1-1,7 0-1 2,0 0 2 0,0 0 5 0,0-5-6 1,25-3 15-4,17-3-15 6,6 3 9-5,2 8-9 0,-11 0 4 2,-5 0 7 0,-10 0-7-1,-13 0-3 0,-7 0 1 1,-4 0-4-1,0 0-29 3,0 0-62-6,0 0-111 4,0-2-128 0,0 2-565 0</inkml:trace>
    </iact:actionData>
  </iact:action>
  <iact:action type="add" startTime="11860">
    <iact:property name="dataType"/>
    <iact:actionData xml:id="d4">
      <inkml:trace xmlns:inkml="http://www.w3.org/2003/InkML" xml:id="stk4" contextRef="#ctx0" brushRef="#br1">21601 9034 407 0,'0'0'422'3,"0"0"-284"5,0 0-35 0,0 0-9 0,0 0-6-2,0 0 1 3,124-27-13-2,-80 24-31 1,10 3-2-2,6-6-13 2,11 1 2 1,2-1 6-2,3 0 0-1,-5 1-5 2,-5 3 2 2,-18 2-5-4,-13 0-15 0,-8 0 11 2,-13 0-14 0,-8 0-3 0,-6-2 1-2,0 2-9 2,0 0-1 0,0 0-5 0,0-8 5-2,-6-4-11 3,-47-10 9-2,-18-6 2 1,-22 4 2-2,0 2-2 2,7 8-2 0,14 6-1 0,14 4-2 0,23 4 5-1,18 0 0 2,11 0 0-3,6 0 1 0,0 0 10 3,0 0-7-2,0 0 4 1,38 0 19-1,27 0-10 1,11 7-11-1,-2 12-5 2,-4-3 19-3,-16-3 1 3,-8-1-2-2,-12-7-15 0,-20-2 5 0,-4 1-7 0,-10-3 2 2,0 5-4-1,0-4-12-1,0 2 6 0,-10 0-20 2,-28 0 17-2,-5-1-19-1,-5 2-37 2,-5-2-48 0,-2 1-54 0,36-4-106-2,9 0-251 1</inkml:trace>
    </iact:actionData>
  </iact:action>
  <iact:action type="add" startTime="13857">
    <iact:property name="dataType"/>
    <iact:actionData xml:id="d5">
      <inkml:trace xmlns:inkml="http://www.w3.org/2003/InkML" xml:id="stk5" contextRef="#ctx0" brushRef="#br1">2168 11203 498 0,'0'0'160'6,"0"0"-29"1,0 0 0 0,0 0-52 2,0 0 6-2,0 0-16-1,0 16-4 2,0-10 9 0,0-2 3 0,4 0-3-2,18 4-20 2,11 0-1 0,15 1-22 1,9-2 12-4,11 0-16 3,5-6-1 0,4-1-2 0,11 0-4-1,9 0-5 2,1 0-10 1,-1 0 7-4,-13 0 3 2,-14 0 20-2,-15 0-23 3,-19 0 8-3,-10 0-10 1,-12 0-1 1,-7 0-2-2,-7 0-7 2,0 0 0-2,0 0 5 3,0 0-5-2,0 0 3 3,-50 0-6-6,-24 0 6 4,-25 0-2 0,-14 0-1 0,-3 4 0-2,5-4-1 2,14 5 0 1,21-2-2-1,26 0 6-1,21 0-8-1,16-3 4 3,6 0-2-2,7 0 1-1,0 0 2 2,7 0 0 0,41 0-1 0,32 0-2-2,16 0 6 4,11 0-1-4,1 0-1 4,-14 0-2-6,-22 0 1 5,-17 3 0-2,-16 1 4 1,-15 2 9-1,-15-2 21 0,-5 1-10 1,-4 7-8 1,-37 3-16-2,-40 6 10-1,-27 5-9 3,-12-8 3-2,0-2-3-1,13-1-2 3,23-7 1-1,32-2-6-1,18-4 3 0,20-2-58 0,10 0-101 1,0 0-209 1,5 0-408-4</inkml:trace>
    </iact:actionData>
  </iact:action>
  <iact:action type="add" startTime="19398">
    <iact:property name="dataType"/>
    <iact:actionData xml:id="d6">
      <inkml:trace xmlns:inkml="http://www.w3.org/2003/InkML" xml:id="stk6" contextRef="#ctx0" brushRef="#br0">11126 11674 668 0,'0'0'208'8,"0"0"-92"-1,0 0-11-1,0 0-18 2,0 0-23 0,0 0 5 0,0 0 17-2,116-8-17 2,-85 4 0 0,2 1-13 0,10 3 2-2,2 0-8 3,10 0 0-2,0 0-12-1,8-2-4 2,-1-6-5 0,6-3-6 0,0-1 1 2,-1-1-7-4,0 2 8 1,-4-2-13 2,5 4 12-1,1 1-8-3,2-1-2 4,8-3 2-2,-3-3 1-1,-4 2-14 2,-3-1-3 0,3 1 0 0,-9 1 0-1,3 2 0 0,2-1 0 3,4 3 0-3,1 3 0 2,11-5 0-5,-10 3 0 5,3 2 0-2,2-4 0-1,-6 7 0 2,0-4 0 0,-4 2 0 1,0 2 0-4,3 2 0 4,-7-1 0-2,7-5 0 2,-7 2 0-2,10-3 0-1,0 3 0 2,2 4 0 1,-3 0 0-3,-3 0 0 1,-6 0 0 3,-5 0 0-4,-5 0 0 1,2 0 0 0,-2 0 0 1,6 0 0 0,0 0 0 1,6 0 0-3,-2 0 0 2,0 5 0 0,0 1 0-1,-11 0 0 1,-2-1 0-2,-10 1 0 2,0-6 0-2,-2 0 0 2,-9 0 0 0,-4 0 0 1,-7 0 0-1,-4 0 0-3,0 0 0 4,-8 0 0-2,-3 0 0-2,-5 0 0 4,0 0 0-2,2 2 0 1,4 9-23 1,4 5-234-3,-6-6-120 2,0 3-322 1</inkml:trace>
    </iact:actionData>
  </iact:action>
  <iact:action type="add" startTime="20921">
    <iact:property name="dataType"/>
    <iact:actionData xml:id="d7">
      <inkml:trace xmlns:inkml="http://www.w3.org/2003/InkML" xml:id="stk7" contextRef="#ctx0" brushRef="#br0">22574 11381 56 0,'0'0'687'6,"0"0"-496"2,0 0-72-2,0 0-13 2,0 0-23 0,0 0-18 0,164 2-8-1,-126-2 7 0,6 0-28 1,5 0 8 0,6 0-2-2,9 0 0 2,9 0 2 0,3 0-5 0,9 0-8-2,-1-2-4 2,11-4 10 2,-1 2-6-2,4-3-3-3,-1 2-6 3,-2 5 6 1,-1 0-1-1,-1 0-10-2,4 0 4 1,1 0-7 1,2 5 1 0,7 2-9 0,-4-7 10-2,1 2-15 4,-11 0 6-4,-5 6-4 4,1 1 8-6,-2-7 1 4,6-2-5 1,-7 0 4-2,7 0-11 0,-7 0 0 1,-1 0 0 0,-10 0 0-3,-7 0 0 4,1 0 0-2,-4 0 0 2,-3 11 0-4,0 5 0 3,-4-4 0 0,-3-5 0 1,0 0 0-2,-5-4 0-1,5-3 0 4,-3 0 0-4,3 0 0 0,3 0 0 2,-1 0 0 1,1 0 0-2,4 0 0 0,-2 2 0 1,-3-2 0-1,-5 0 0 3,-7 0 0-5,-6 0 0 2,-12 0 0 2,-7 0 0-2,-11 0 0-1,-5 0 0 1,-4 0 0 2,0 0 0-2,0 0 0 1,0 0 0-2,0 0 0 3,0 0 0-2,0 0 0-1,0 0 0 2,-19 0-119 0,-30 0-94 1,18 0-53-1,-1 3-154-1</inkml:trace>
    </iact:actionData>
  </iact:action>
  <iact:action type="add" startTime="23287">
    <iact:property name="dataType"/>
    <iact:actionData xml:id="d8">
      <inkml:trace xmlns:inkml="http://www.w3.org/2003/InkML" xml:id="stk8" contextRef="#ctx0" brushRef="#br0">10935 13739 576 0,'0'0'286'6,"0"0"-136"0,0 0-23 2,0 0-36 0,0 0-41 1,0 0 10-4,64 0-1 3,-33 0 0 0,14 0-9 0,6 0 10-2,14 0-1 2,11 0 3 0,11 0-1 0,8 0-16-1,4 0-4 0,5 0-6 2,-4 0-4-1,-3 0-13-2,-2 0 2 3,-3 0-3-2,-5 0 5 1,2 0-5-2,3 0-4 3,-5 0-3-2,0 0-3 3,2 0 10-6,-5 0-13 6,0 0-4-4,1 0 0 3,-3 0 0-4,2 0 0 3,-3 0 0 0,-2-5 0 1,0-5 0-3,0 3 0 1,-3 2 0 3,-7 1 0-4,-1 1 0 1,-2 3 0 0,-1 0 0 1,-3 0 0 0,5 0 0-2,3 0 0 3,-1 0 0-2,3 0 0 2,-7 0 0-4,-6 0 0 4,-4 0 0-2,-6 0 0 1,-5 0 0-2,2 0 0 2,2 0 0 1,2 0 0-2,-5 0 0 1,1 0 0-2,0 0 0 4,-3 0 0-4,1 0 0 0,3 0 0 2,-1 0 0 1,-4 0 0-2,1 0 0 0,-7 0 0 1,4 0 0-1,-5 0 0 3,-4 0 0-6,0 0 0 4,-4 0 0 0,1 0 0-1,2 0 0 0,-2 0 0 1,-4 0 0 0,-4 0 0-1,-1 0 0 1,-3 0 0-2,2 0 0 5,-6 0 0-5,0 0 0 0,-3-4-123 1,-9-9-95 2,0 7-106-2,0 0-192-1</inkml:trace>
    </iact:actionData>
  </iact:action>
  <iact:action type="add" startTime="25761">
    <iact:property name="dataType"/>
    <iact:actionData xml:id="d9">
      <inkml:trace xmlns:inkml="http://www.w3.org/2003/InkML" xml:id="stk9" contextRef="#ctx0" brushRef="#br0">16093 13599 115 0,'0'0'314'6,"0"0"-221"2,0 0-21 0,0 0 24-1,0 0-44 0,0 0-4 1,0 0 22 0,0 0 4-2,0 0-6 2,0 0 0 0,0 0 10 0,0 0-9-2,0 0-17 2,0 0-10 0,0 0-7 1,0 0 2-4,0 0-15 3,0 0-2 0,0 0-4-2,0 0-2 2,0 0-6 0,0 0 2 1,0 0-2-2,0 0 0 0,0 0 9 0,0 0-8 1,0 0 2-2,0 0 0 2,0 10 8 0,0 7-15 0,0 2 4 0,0-2-1-2,0-3-6 4,0-2 5-4,0-5-5 0,0-1 9 2,0 1-9 0,0 7 2 0,0 0 1 0,0 1 1-2,0 2 3 2,0-5-1 0,5-5 5-2,-5-1-7 2,0-6 11 0,0 0-4 0,0 4 10-2,5-2-7 2,5 6 7 0,3 1-7 0,4 2-7 1,5-3 9-4,8-4-4 6,5 0 5-5,12-4-2 5,5 0 9-8,6 0-9 5,0 0 8 1,1 0 0-1,0-4 1-3,2 2-1 3,2 0-5 1,5 2-2-2,1 0-8 1,2 0 6-2,8 0-9 4,-3 0 6-4,0 0-11 1,0 0 6 0,-10 0-7 2,5 0 5-2,-5 0 1-1,5 0-6 3,-2-4 0-1,0 3 0 0,8 1 0-2,-7 0 0 2,-3 0 0-1,2 0 0 2,-1 0 0-4,-2 0 0 3,2 0 0 1,-6 0 0-2,3 0 0 2,-6 0 0-3,-4 1 0 4,-1 3 0-4,-3-2 0 0,-2 0 0 2,0-2 0-1,11 0 0 1,2 0 0-2,1 0 0 3,-1 0 0-2,3 0 0 3,-6 0 0-6,5 0 0 5,-5 0 0-2,0 0 0 1,2 0 0-2,-2 0 0 2,3 0 0 0,2 0 0-1,-7 0 0 2,4 0 0-3,0 0 0 4,-3 0 0-3,-1 0 0-2,-4 0 0 3,-5 0 0 0,-9 0 0 1,2 4 0-3,-6 0 0 2,5 0 0-1,-1-1 0 3,5-1 0-6,-2 1 0 4,3 0 0 0,-2-1 0-2,-1 0 0 2,7-2 0 0,1 4 0 1,1-1 0-2,4-3 0 1,0 5 0-2,-5-2 0 4,8 2 0-5,-1 4 0 2,-2-4 0 1,0 4 0 0,-2-4 0 0,-8-3 0-2,0 8 0 3,-2-5 0-2,0-3 0 4,-7 4 0-8,-1-2 0 5,3-1 0 0,-1 3 0 1,-2-3 0-4,0 0 0 3,-2 1 0 1,-7-4 0-2,6 0 0 1,-11 4 0-2,1-4 0 3,1 0 0-3,2 0 0 0,2 0 0 3,-2 0 0-2,-1 0 0 0,3 0 0 0,1 0 0 4,2 0 0-6,1 0 0 5,3 0 0-6,-5 0 0 4,3 0 0 1,-3 0 0-2,-2 0 0 0,-2 0 0 1,2 0 0-1,1 0 0 2,2 0 0-3,4 0 0 1,5 0 0 1,1 0 0 0,5 0 0-1,1 0 0 0,-2 0 0 1,3 0 0 0,-1 0 0-1,-2 0 0 1,-5 0 0-1,4 0 0-1,-5 0 0 3,-1 0 0-2,-4 0 0 2,4 0 0-4,3 0 0 3,-7 0 0 1,13 0 0-1,-7 0 0 0,6 0 0-1,0 0 0-1,5-4 0 3,-2-3 0-1,4 2 0-3,3-4 0 4,0 3 0-1,1 4 0 0,1 0 0-2,-2-2 0 3,4 4 0-2,-1 0 0 3,0 0 0-6,-3 0 0 4,-3 0 0 0,-6 0 0 0,5 0 0-1,-7-1 0 0,-2-6 0 1,0 2 0 0,6 0 0-2,-2-1 0 2,-3 3 0-1,8 0 0 0,0 3 0 1,1-2 0-1,9 2 0 2,2 0 0-2,5 0 0-1,-5 0 0 4,-6 0 0-3,-4 0 0 3,-5 0 0-7,-5-6 0 6,0 3 0-1,-3 0 0-2,-1 3 0 2,4 0 0 0,2 0 0 0,0 0 0-3,1 0 0 5,0 0 0-3,3 0 0 1,-3 0 0 0,1 0 0-2,0 0 0 2,-5 0 0 0,0 3 0 0,0 6 0-2,1-1 0 3,3-2 0-2,-3-1 0 2,-1 3 0-5,0-4 0 5,-2 1 0-1,-1-3 0 0,1 4 0-3,1 1 0 4,-2 2 0 0,6 5 0-2,0-2 0 0,8 3 0 0,-7-5 0 1,5 4 0 0,-7 3 0-2,-2-3 0 2,3 3 0 0,-5-1 0 0,-5 0 0-2,-1 7 0 4,-3 6 0-5,-5 7 0 7,-6 2 0-9,0-1 0 5,-5 3 0 0,-2-5 0 0,-2-5 0-2,-2-8 0 2,-2-5 0 1,-4-15 0-2,1-2 0-2,2 0 0 3,-4 0 0 0,4 0 0 0,0 0 0 0,1 0-17-2,-2 0-12 2,4-17 13 1,1-7-1-4,-2-12-4 5,-1-8 11-3,-2-2 6-1,2 4 4 2,-2 5-4 0,2 9 3 0,6 7 2 0,-6 4 4-2,3 5-5 2,5 2 3 0,2 3 1-2,3-5-4 2,8 0 2 0,2 5-2 0,2-5 1 0,8 7 2-2,2 0-2 2,2 2 0 0,1 3 0 0,-1 0-1-2,-1 0 0 3,4 0 0-3,2 0 2 0,-3 0-1 3,-4-2 1 0,-3-3-4-2,-1 1 2-1,3-1 0 2,-7 2 0 0,1 3 1 1,-2 0-2-4,-1 0 2 3,5 0-1 0,-2 0 1 0,5 0-1 0,1 0 3-2,1 0-5 2,-1 0 2 0,7 0 0 0,-6 0-2-2,-2 0 2 4,-7 0-3-4,-4 0 3 1,-1 0-1 0,-1 0 1 1,5 0-2 0,-5 0 0 0,0 0 1-1,1-14-3 0,-6-3 3 2,1-6 0-4,-5-2 0 4,1-6-4-2,-4 2 9 1,-3 2-8-1,-1 1 5 0,0 2-2 1,-2 5 2-1,-7 0-3 2,1 4 1-4,-1 8-26 6,3 4-17-6,-5 3-25 1,0 0-37 2,0 0-77 0,-10 0-103 0,-8 0-5-2</inkml:trace>
    </iact:actionData>
  </iact:action>
  <iact:action type="add" startTime="29289">
    <iact:property name="dataType"/>
    <iact:actionData xml:id="d10">
      <inkml:trace xmlns:inkml="http://www.w3.org/2003/InkML" xml:id="stk10" contextRef="#ctx0" brushRef="#br0">26326 15060 35 0,'0'0'681'4,"0"0"-478"4,0 0-92 0,0 0-16 0,0 0-30-2,0 0 8 2,0 0 43 0,-124-12-27 0,62 12-30-2,1 6-16 2,2 2-16 0,10-2-15 0,2-6-12-2,12 0 1 3,9 0-1-2,12 0-12 2,7-3-34-4,7-8-40 3,0 0-59 0,19 6-12 0,3 5-90-2,6 0-412 2</inkml:trace>
    </iact:actionData>
  </iact:action>
  <iact:action type="add" startTime="29566">
    <iact:property name="dataType"/>
    <iact:actionData xml:id="d11">
      <inkml:trace xmlns:inkml="http://www.w3.org/2003/InkML" xml:id="stk11" contextRef="#ctx0" brushRef="#br0">26377 15134 590 0,'0'0'329'6,"0"0"-226"2,0 0-21-1,0 0-15 0,0 0-16 0,-179 13-13 2,111-13-14-2,9 0-13-1,8 0-8 3,12-3-3-2,10 2 0 2,8 1-43-3,21 0-115 1,0 0-298 1</inkml:trace>
    </iact:actionData>
  </iact:action>
  <iact:action type="add" startTime="30121">
    <iact:property name="dataType"/>
    <iact:actionData xml:id="d12">
      <inkml:trace xmlns:inkml="http://www.w3.org/2003/InkML" xml:id="stk12" contextRef="#ctx0" brushRef="#br0">26876 14850 526 0,'0'0'266'6,"0"0"-95"2,0 0-32-1,0 0-54 0,0 0-39 1,0 0-10 0,140 4-5-2,-109-28 8 2,6-1-15 0,-1-6 1 0,-1 2-9-2,-1-4-3 2,-3 1-2 0,-7 8-5-2,-5 7-1 2,-11 11-1 0,-4 6 16 0,-4 0-8-2,0 0 1 2,0 0-6 1,0 19 3-2,0 24-9-1,5 13 2 4,-1 3 0-4,1 1-2 3,1-1 3-2,-2 4-3 1,2-1 5 0,4 1-5-1,-3-5 4 0,4-3-2 0,-2-12 7 3,-4-7-4-4,2-11 0 1,-4-13 1 0,-3-5-4 2,0-7 1-3,0 0-4 2,0 0 0-1,0 0-7 0,0 0 4 2,-22 0 1-4,-24 0 2 5,-7 0-2-3,-5 0 3 2,0 5-2-2,9 2 0-1,14-7 0 2,15 4-4 0,14-1 5-2,2-3 0 1,4 0 2 2,0 0 5-1,0 0 8-3,4 3 36 3,41-3 25 1,26 0-47-1,20 0 26-3,14 0 24 4,5 0-31-1,3 0-1-1,-3-10-24 0,-16 10 16 2,-15 0-11-2,-18 0-28 2,-26 0 0-4,-9 0 0 3,-17 0 0-1,-9 0 0 1,0 0 0 0,0 0-49-2,-31 0-110 4,-29 10-60-3,20-4-63-1,6-6-188 2</inkml:trace>
    </iact:actionData>
  </iact:action>
  <iact:action type="add" startTime="32819">
    <iact:property name="dataType"/>
    <iact:actionData xml:id="d13">
      <inkml:trace xmlns:inkml="http://www.w3.org/2003/InkML" xml:id="stk13" contextRef="#ctx0" brushRef="#br0">4130 16392 767 0,'0'0'166'4,"0"0"-36"4,0 0-35 0,0 0-41 1,0 0-15-4,0 0 7 3,18 104-7 0,-8-85 3 1,-3 0 3-4,7 0-6 3,-2-2-11 0,5-4-8 0,5-1 11-2,6-1-6 2,2-3-2 0,4-6-14 0,1 1 5-2,3 4-4 2,2-7 6 1,2 0 6-2,5 0-2 2,6 0 4-3,5 0-7 3,0 0 12-1,4 0-12-2,6 0 6 2,-3 0-8 0,5 0 1-1,-4 0 5 0,5 0-10 2,-1 0-1-3,5-10-6 3,1-3 5-3,3-1 1 1,6 3 7 1,0 3-10 0,1 1 12 0,-2-3-5-2,2 3-2 5,-4 1-5-6,0-2-2 2,-3 2 4 1,0 3-6 0,-3 3 9-1,-3 0-5-1,1 0 12 2,-2 0-12 0,4 17 4 1,0 2-6-3,-3 0 2 4,1-2-7-5,-8-9 0 5,-5-2 0-6,-5-1 0 4,3-3 0 0,-4 1 0 1,0 4 0-2,3-7 0-1,-4 0 0 4,3 0 0-4,0 0 0 1,5 0 0 0,6 0 0 1,-6 0 0 0,0 0 0-2,-4 0 0 2,-3 0 0 0,-3 0 0 1,-6 0 0-4,9 0 0 5,0 0 0-4,7 0 0 3,0-7 0-4,10 4 0 3,5 1 0 0,4-1 0 0,4 1 0-1,-6-1 0 0,3 3 0 3,-10 0 0-4,0-3 0 1,-3-1 0 0,-2 4 0 2,3-4 0-2,-3-2 0 0,2 4 0 0,2-2 0 1,-1 1 0 0,2-1 0-2,7-2 0 4,5-5 0-4,-3 3 0 3,1-3 0-4,-7 3 0 3,2 2 0 0,-7-2 0 1,0 5 0-3,-4 3 0 1,2 0 0 3,-2 0 0-3,2-5 0-1,-6 2 0 1,6-3 0 1,-3-4 0 1,1-4 0-4,9 4 0 3,5-4 0 0,3 8 0 1,1 0 0-3,-4 3 0 4,-9 3 0-5,3 0 0 4,-3 0 0-4,-2 0 0 3,-1 0 0 0,-5-2 0 0,-8-3 0-1,3 2 0 0,3 3 0 3,-1 0 0-4,1 0 0 0,2 0 0 2,-5 0 0 1,0 0 0-2,-2 0 0 0,-2 0 0 0,-3 0 0 1,-2 0 0 1,-1 0 0-3,1 8 0 3,-6-3 0-3,-1 3 0 3,-2-2 0-4,-1 0 0 4,5 0 0-2,5 1 0 1,3 3 0 0,8-3 0-2,0 3 0 4,4-4 0-4,-4 2 0 1,-2 0 0 0,-1-5 0 2,-9 1 0-2,-3-4 0-1,-9 0 0 3,1 0 0-2,-5 0 0 2,1 0 0-4,9 0 0 6,2 0 0-6,11 2 0 4,6 12 0-4,3 3 0 4,8-2 0-2,-1 2 0 2,-2-3 0-3,0 3 0 2,-10-5 0 0,-4 5 0 0,-9-4 0-2,-4 7 0 1,-3-2 0 2,-2-2 0 0,-6 3 0-5,1 1 0 5,-3 3 0-2,-3 1 0 3,0 5 0-6,-2 2 0 7,0-4 0-6,0 9 0 4,1 5 0-3,-4-3 0 2,-7-2 0 0,2-7 0 0,-6-12 0-1,-7-8 0-1,-1-4 0 3,-2-5 0-2,3 0 0-2,-1 0 0 3,6 0-18 0,-4-36 9 1,1-5 9-3,0-2-2 2,-2 0 2 0,-3 6-1 0,3 2 0-2,1 4-4 2,-1 7 4 0,3 2 1 0,-5 12 0-3,7-7 2 4,-3 3-2-1,6 6 1-1,3-3 1 2,-1 6 1-3,11-6-3 3,0-1 3-2,7 4-2-2,5-2 0 4,7 1 2-1,6-2-1 0,2-2-1-2,7 7-1 2,9-7 0 0,3 3 0 1,9-5 2-5,0 3 0 4,-2-7-2 1,1 9 3-1,-2-3-2-2,-6 2 1 1,-3-1-4 2,-2 8-2-1,2-3 4-1,-2 7-5 0,-6 0 5 3,-4-3-2-5,-4 1 5 2,-3-6-7 1,-3 1 8 0,-1 0-6 0,-5 2 5-3,-5-9-6 4,-1 4-1-2,-2-16 2 3,-7-4 0-5,0-8-1 3,-3-3 1 0,-6-6 4-1,-6 12-7 0,-4 8 4 0,-5 2-34 1,0 4-18-1,0 4-18 1,0 3-62-1,-32-1-47 5,14 15-92-8,9 0-261 2</inkml:trace>
    </iact:actionData>
  </iact:action>
  <iact:action type="add" startTime="35376">
    <iact:property name="dataType"/>
    <iact:actionData xml:id="d14">
      <inkml:trace xmlns:inkml="http://www.w3.org/2003/InkML" xml:id="stk14" contextRef="#ctx0" brushRef="#br0">14546 17593 740 0,'0'0'335'3,"0"0"-238"5,0 0 20 0,0 0-38-2,-172 20-49 3,97-11-4-2,3-1-15 2,8-1-6-4,9 5-3 3,15-12-1 0,20 0-1-2,9 0-16 2,11 0-45-1,0 0-51 2,0 0-63-1,16 0-237-2</inkml:trace>
    </iact:actionData>
  </iact:action>
  <iact:action type="add" startTime="35631">
    <iact:property name="dataType"/>
    <iact:actionData xml:id="d15">
      <inkml:trace xmlns:inkml="http://www.w3.org/2003/InkML" xml:id="stk15" contextRef="#ctx0" brushRef="#br0">14600 17793 784 0,'0'0'194'2,"0"0"-70"8,0 0-17-4,0 0-36 2,0 0 11 0,0 0-11-2,-153 71-17 4,103-68-29-3,7-3-17 1,8 0-7-2,11 0-1 5,9 0-11-6,8 0-89 2,7 0-126-1,0 0-347 2</inkml:trace>
    </iact:actionData>
  </iact:action>
  <iact:action type="add" startTime="35951">
    <iact:property name="dataType"/>
    <iact:actionData xml:id="d16">
      <inkml:trace xmlns:inkml="http://www.w3.org/2003/InkML" xml:id="stk16" contextRef="#ctx0" brushRef="#br0">15069 17538 524 0,'0'0'250'6,"0"0"-100"2,0 0-41-2,0 0-47 2,0 0-28 0,0 0 8 0,171-84-5-2,-147 53-9 3,-8 7-5-2,-1-10-4 1,-2 13-3-2,-5-4-3 2,-2 9 0 0,-2 13-8 0,-2 3 3-2,-2 0 38 2,0 0 6 2,0 12 4-4,4 28 10 0,4 12-60 2,2 5-3 0,-1 4 7 0,3 4-3 0,4-3 6 0,2 3-7-1,-4-8 5 2,2-8-7-3,-6-5 1 3,-2-4 7-3,-2-4-12 1,-2-5 7 0,-4-7-3 1,0-5-3 0,0-5 1 0,0 3-4-2,-4-7-1 2,-20 4 1 2,-10-4 1-4,0-1-4-1,-1 1 1 4,-2-3-12-1,10-2 2-1,9 2 0-1,8-7 13 3,10 0 1-2,0 0 0 1,0 0 6-2,0 0 29 3,13 0 7-1,26 0 6-3,22 0-18 4,12 0 32-1,5 0-6 0,2 0-24 0,-8 0-6-1,-14 0-12 0,-14 0-6 4,-25 0-7-8,-6 0-1 5,-13 0-3-1,0 0-65 1,0-2-96 0,0 0-94-2,-3-1-178 3</inkml:trace>
    </iact:actionData>
  </iact:action>
  <iact:action type="add" startTime="38899">
    <iact:property name="dataType"/>
    <iact:actionData xml:id="d17">
      <inkml:trace xmlns:inkml="http://www.w3.org/2003/InkML" xml:id="stk17" contextRef="#ctx0" brushRef="#br1">3596 16595 730 0,'0'0'82'5,"0"0"71"3,0 0-6-1,0 0-74 2,0 0 5-4,-213-38-8 3,142 38 2 0,-1 13-7 0,-11 12-17-2,-3-1-19 2,-2 6-4 0,-5 0-13 0,-12 1 1-2,3 7-4 2,-2 5-2 0,6 13-4 0,17 9-2 0,9 6 5 0,7 4-6 0,4-2 1 0,10 0 1-2,12 4-2 4,8 11 1-5,15 10 4 6,13 11 19-8,3 12-5 5,0-6 14 0,19-6-14 0,13-11 0-2,15-12-7 3,13-18 3 0,19-8-9-2,22-11 3 1,27-5 1-2,12-8 3 3,9 0 11-2,-5-4-18-1,4-4 18 2,-11-4-17 0,0-11 4-1,-3-13-9-1,-6 0 4 3,2-13-5-1,-6-42 0 1,-7-19-2-5,-7-16 5 5,-11-19-4-2,-22-12 1 2,-9-16-1-3,-16-14 5 2,-19-7-8 2,-17-1 3-4,-16 12 0 1,0 16-2-1,-39 13 1 4,-29 12-1-4,-16 13 2 1,-24 13-5 1,-16 20 5-1,-10 22 0 2,-11 16-4-4,-6 15 4 5,2 7 2-4,10 0-1 4,15 10-2-6,11 14 5 5,13-5-3-1,9 0 0 0,-1 1-1-2,5 7 5 2,5 12-5 0,3 7 0 0,8 17-2 0,11 4 2-2,2 16 0 3,7-1 4-2,4 3-4-1,5-9 13 2,8-10-10 0,7-7-3 0,3-3 4-2,12 3-4 3,2 14 3-2,10 4 13 2,0 9 12-4,0 2-3 3,18-3 7-1,16-1-14 1,15 2-13-1,18-2-5 1,17 9 0 1,18-8 0-2,4-6 0 1,7-7 0-2,-2-10 0 3,-4-1 0-2,6-18 0-1,8-2 0 2,22-21 0-1,25-20 0 1,15 0 0-2,13-61 0 4,-8-32 0-4,-19-21 0 5,-42-20 0-8,-40-17 0 6,-40-3 0-1,-39 7 0 0,-8 13 0-1,-29 6 0 0,-42 16-33 2,22 92-176-1,4 7-190 0</inkml:trace>
    </iact:actionData>
  </iact:action>
  <iact:action type="add" startTime="41323">
    <iact:property name="dataType"/>
    <iact:actionData xml:id="d18">
      <inkml:trace xmlns:inkml="http://www.w3.org/2003/InkML" xml:id="stk18" contextRef="#ctx0" brushRef="#br1">30257 2119 384 0,'0'0'322'4,"0"0"-167"4,-169-3-17 0,86 19-45-2,-12 8-38 2,-11 9 4 0,-12-2-4 0,-11 1-3-2,-3 4-11 2,1 11 3 1,7 12-7-2,14 10-9-1,9 8-4 2,7 2-3 0,2 0 3 0,5 5-16-2,5 10 4 4,11 2-6-2,19 12 4-1,13 1 11 0,12 2 1 2,14 6 7-2,8 4-1 1,5-3-4-3,0 0-7 4,0-12 4-2,0-5-5 1,12-16-1-1,9-12-2 0,16-4-5 4,21 0 5-6,24 2 1 2,24 6 9 0,22 0-7 2,9-4 10-1,5 1-9-2,1-3 2 2,-12-11-7 0,-11-14-5 1,-3-12-3-4,1-22-2 4,11-12-2-3,10 0-1 4,15-48-1-6,5-31 4 6,-5-28-4-4,-2-24 3 3,-11-16-2-2,-16-16 1-1,-18-1 0 4,-20-8-1-3,-22-1 3-1,-20 4-5 1,-18 8 6 2,-17 5-9-2,-10 8 8 0,0 16-4 0,-42 9 0 2,-18 12-1-1,-9 10 2-2,-13 10-2 4,-14 12 2-4,-5 10 0 3,-22 6 0-5,-9 12 2 5,-21 9-2-1,-12 6 5-1,2 19-1 0,2 7-2 0,10 10-1 3,13 0 4-3,1 26-1-1,6 17 4 1,1 10-4 2,7 7-4-1,-1 5 3-2,3 4-3 2,-2 7 2 0,0 3 0 1,13 5 3-5,9 4 1 6,12 2 8-4,14 1-8 4,9-1 4-5,4 0-7 3,3 1 4 0,12 2-4 0,5 6 0-1,8 2 0 0,10 3 9 2,3-4 1-2,8 4-2-1,10-4-3 2,3-5-3 0,0-5 7 0,19-11-11-3,24-6 0 3,29-4 0 1,23-4 0 0,25-4 0-4,31-6 0 5,25 0 0-4,17-3 0 2,26-3 0-3,19-6 0 4,-1-12 0-1,-3-17 0-1,-5-14 0 1,-23 0 0-2,-12-47 0 4,-15-18 0-4,-19-12 0 1,-18-8 0 1,-16-5 0 1,-9 0 0-3,-20-10 0 1,-18 1 0 1,-18-17 0 0,-25-10 0 0,-20-9 0-2,-16-4 0 2,0-6 0-1,-37 9 0 1,-30 8 0-2,-26 4 0 2,-20 23-88 1,-17 14-157-2,75 80-148 0,13 7-676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56DB8-057E-4745-B2E3-CE2CD4EC3210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93F85-4F99-451C-8ED3-1CD42234B4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20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93F85-4F99-451C-8ED3-1CD42234B43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8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47C9-9359-4FF9-A138-BA1E019CC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BE7BB-7D07-41D3-AC23-D43FDF80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0D01-A866-4815-B56F-1FB13338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E254-E6B6-49D3-BFCB-A81AF48F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1D98-D438-4AE4-8AFA-63B6405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89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66B8-3C22-4B14-9317-0F9332D4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10570-F49E-4A6D-AB66-C4CBB5AC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CF47-A09F-47A3-B1D8-E15963EF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9B51-6FB9-4A8E-83A4-B5E7A4C9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0CFF-3DFF-4A8C-A638-B080DC56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38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6C08-1118-452D-996B-10F56AFEB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1BB98-87BB-4DB6-BC08-832659B52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0FE80-E535-4787-9110-DFB7AC24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2F35-90E2-4483-8EDE-E951D4C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D60F4-51E6-41FF-9985-C07EC165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56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D864-427F-46EE-8E14-0F4B087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1C63-F6B6-49C6-A6F0-026E0077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AD5-F85B-4C28-AE80-C7A58AB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B819-B99C-4409-ABA2-89A27643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E15C4-6509-4C3A-9E62-F4B6F69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8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A5E-17CB-4315-9548-6ED2C701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A25C-E9AA-4EEA-AD4F-F0D6DD108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CE5B-427A-4875-8AE8-6CDE163C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B0B9-4BB3-4D53-8A1C-1D94B392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79FD-A322-44A5-9AD2-F17C151E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456-85F9-46CB-998E-11A63FD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F5FB-E83C-4793-A1EC-7A3A626A7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8FC4-F169-470B-AE11-881936B4C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D9B8-CB28-481D-8BEA-254F7E98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1991-D485-4C32-AE01-C175CBE7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DDAE-C3B9-47D7-BE1B-2B9BEC0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1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DAFC-3E63-4A41-A5D2-709C21F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3EF9-CF91-47C1-B3E6-9199ACFB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74383-AD93-49B7-9A74-DE5F60887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9BA1F-5446-488B-AA79-D61BAC4C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0FF2-47E9-46C1-8A63-3717081D5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D0984-0CFF-4444-89EF-E87E257C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B6AEB-6C41-42DA-87E7-9F7558F5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33AB6-1956-4CE8-A52E-BB307D8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5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68B6-8959-4818-B286-7C3DE380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42585-818C-49EB-AD2E-9AD0A105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4D57C-1A1C-4DA3-9396-05AC178E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061BD-513A-42E3-BF3B-A88DF2D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8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8B6C6-5637-44DA-B1D0-C167D36B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BBE21-7479-486D-A47A-1D46703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B5BE4-0BC6-4821-9F10-55BBFDF8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5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6FD-A7C9-4E53-8221-8F7F980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4468-CD58-4815-AF43-3004E55C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E98DC-90D0-4F23-ABC1-4B54CD04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B007-9ACF-480B-8065-08C52B32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93AE-C004-4935-97E2-9BE6605E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F3949-F74E-46D3-BD8C-C12BF8A9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5C1-5BAE-43E1-B45C-566C4A24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58904-7AD9-4327-A76B-6D5DFF14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2913-0379-4262-B2C9-0C5A46AE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C828-4A96-4322-959D-C4DACCDF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D9F8-E95A-437D-A7DC-7F41F0C6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5F9A7-5C2F-4C0D-8ADC-CDCDACF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56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CE433-2020-4F28-9923-771B6BD2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792-79D4-476F-924A-ABC5FABE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734AC-8C9A-40E3-95BC-2360B10C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97A0-72CD-4775-B85E-073F633EA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62D88-74B0-474C-85FE-F9686A851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6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hyperlink" Target="https://youtu.be/9WToQrPPeXs?t=21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microsoft.com/office/2011/relationships/inkAction" Target="../ink/inkAction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11/relationships/inkAction" Target="../ink/inkAction4.xml"/><Relationship Id="rId5" Type="http://schemas.openxmlformats.org/officeDocument/2006/relationships/image" Target="../media/image40.png"/><Relationship Id="rId4" Type="http://schemas.openxmlformats.org/officeDocument/2006/relationships/image" Target="../media/image3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microsoft.com/office/2011/relationships/inkAction" Target="../ink/inkAction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2.wdp"/><Relationship Id="rId11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microsoft.com/office/2011/relationships/inkAction" Target="../ink/inkAction7.xml"/><Relationship Id="rId4" Type="http://schemas.microsoft.com/office/2007/relationships/hdphoto" Target="../media/hdphoto4.wdp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01/1701.07261.pdf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10.png"/><Relationship Id="rId5" Type="http://schemas.microsoft.com/office/2011/relationships/inkAction" Target="../ink/inkAction1.xml"/><Relationship Id="rId4" Type="http://schemas.openxmlformats.org/officeDocument/2006/relationships/hyperlink" Target="https://einsteinpapers.press.princeton.edu/vol6-trans/433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3" Type="http://schemas.openxmlformats.org/officeDocument/2006/relationships/image" Target="../media/image460.png"/><Relationship Id="rId7" Type="http://schemas.openxmlformats.org/officeDocument/2006/relationships/image" Target="../media/image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91.png"/><Relationship Id="rId5" Type="http://schemas.openxmlformats.org/officeDocument/2006/relationships/image" Target="../media/image481.png"/><Relationship Id="rId10" Type="http://schemas.openxmlformats.org/officeDocument/2006/relationships/image" Target="../media/image532.png"/><Relationship Id="rId4" Type="http://schemas.openxmlformats.org/officeDocument/2006/relationships/image" Target="../media/image470.png"/><Relationship Id="rId9" Type="http://schemas.openxmlformats.org/officeDocument/2006/relationships/image" Target="../media/image5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7.png"/><Relationship Id="rId11" Type="http://schemas.microsoft.com/office/2011/relationships/inkAction" Target="../ink/inkAction8.xml"/><Relationship Id="rId5" Type="http://schemas.openxmlformats.org/officeDocument/2006/relationships/image" Target="../media/image661.png"/><Relationship Id="rId10" Type="http://schemas.openxmlformats.org/officeDocument/2006/relationships/image" Target="../media/image71.png"/><Relationship Id="rId4" Type="http://schemas.openxmlformats.org/officeDocument/2006/relationships/image" Target="../media/image651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microsoft.com/office/2011/relationships/inkAction" Target="../ink/inkAction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9.png"/><Relationship Id="rId3" Type="http://schemas.openxmlformats.org/officeDocument/2006/relationships/image" Target="../media/image640.png"/><Relationship Id="rId7" Type="http://schemas.openxmlformats.org/officeDocument/2006/relationships/image" Target="../media/image680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70.png"/><Relationship Id="rId11" Type="http://schemas.openxmlformats.org/officeDocument/2006/relationships/image" Target="../media/image77.png"/><Relationship Id="rId5" Type="http://schemas.openxmlformats.org/officeDocument/2006/relationships/image" Target="../media/image660.png"/><Relationship Id="rId10" Type="http://schemas.openxmlformats.org/officeDocument/2006/relationships/image" Target="../media/image720.png"/><Relationship Id="rId4" Type="http://schemas.openxmlformats.org/officeDocument/2006/relationships/image" Target="../media/image650.png"/><Relationship Id="rId14" Type="http://schemas.openxmlformats.org/officeDocument/2006/relationships/image" Target="../media/image7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2.png"/><Relationship Id="rId5" Type="http://schemas.openxmlformats.org/officeDocument/2006/relationships/image" Target="../media/image770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microsoft.com/office/2011/relationships/inkAction" Target="../ink/inkAction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microsoft.com/office/2011/relationships/inkAction" Target="../ink/inkAction1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870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11.png"/><Relationship Id="rId11" Type="http://schemas.openxmlformats.org/officeDocument/2006/relationships/image" Target="../media/image95.png"/><Relationship Id="rId5" Type="http://schemas.openxmlformats.org/officeDocument/2006/relationships/image" Target="../media/image900.png"/><Relationship Id="rId10" Type="http://schemas.openxmlformats.org/officeDocument/2006/relationships/image" Target="../media/image941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Relationship Id="rId1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030.png"/><Relationship Id="rId7" Type="http://schemas.openxmlformats.org/officeDocument/2006/relationships/image" Target="../media/image10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10.png"/><Relationship Id="rId11" Type="http://schemas.openxmlformats.org/officeDocument/2006/relationships/image" Target="../media/image111.png"/><Relationship Id="rId5" Type="http://schemas.openxmlformats.org/officeDocument/2006/relationships/image" Target="../media/image1050.png"/><Relationship Id="rId4" Type="http://schemas.openxmlformats.org/officeDocument/2006/relationships/image" Target="../media/image10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hyperlink" Target="https://www.physics.mcgill.ca/~rhb/ph514/10sol6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7" Type="http://schemas.openxmlformats.org/officeDocument/2006/relationships/image" Target="../media/image1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microsoft.com/office/2011/relationships/inkAction" Target="../ink/inkAction12.xml"/><Relationship Id="rId5" Type="http://schemas.openxmlformats.org/officeDocument/2006/relationships/image" Target="../media/image115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2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251.png"/><Relationship Id="rId5" Type="http://schemas.openxmlformats.org/officeDocument/2006/relationships/image" Target="../media/image1240.png"/><Relationship Id="rId4" Type="http://schemas.openxmlformats.org/officeDocument/2006/relationships/image" Target="../media/image12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32.png"/><Relationship Id="rId7" Type="http://schemas.openxmlformats.org/officeDocument/2006/relationships/image" Target="../media/image168.png"/><Relationship Id="rId12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4.png"/><Relationship Id="rId1" Type="http://schemas.openxmlformats.org/officeDocument/2006/relationships/tags" Target="../tags/tag33.xml"/><Relationship Id="rId6" Type="http://schemas.openxmlformats.org/officeDocument/2006/relationships/image" Target="../media/image167.png"/><Relationship Id="rId11" Type="http://schemas.openxmlformats.org/officeDocument/2006/relationships/image" Target="../media/image131.png"/><Relationship Id="rId5" Type="http://schemas.openxmlformats.org/officeDocument/2006/relationships/image" Target="../media/image166.png"/><Relationship Id="rId15" Type="http://schemas.microsoft.com/office/2011/relationships/inkAction" Target="../ink/inkAction13.xml"/><Relationship Id="rId10" Type="http://schemas.openxmlformats.org/officeDocument/2006/relationships/image" Target="../media/image1300.png"/><Relationship Id="rId9" Type="http://schemas.openxmlformats.org/officeDocument/2006/relationships/image" Target="../media/image1290.png"/><Relationship Id="rId1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12.png"/><Relationship Id="rId11" Type="http://schemas.microsoft.com/office/2011/relationships/inkAction" Target="../ink/inkAction2.xml"/><Relationship Id="rId5" Type="http://schemas.openxmlformats.org/officeDocument/2006/relationships/image" Target="../media/image1111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4.png"/><Relationship Id="rId5" Type="http://schemas.openxmlformats.org/officeDocument/2006/relationships/image" Target="../media/image1420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microsoft.com/office/2011/relationships/inkAction" Target="../ink/inkAction1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7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83.png"/><Relationship Id="rId4" Type="http://schemas.openxmlformats.org/officeDocument/2006/relationships/image" Target="../media/image181.png"/><Relationship Id="rId9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microsoft.com/office/2011/relationships/inkAction" Target="../ink/inkAction15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16.xml"/><Relationship Id="rId5" Type="http://schemas.openxmlformats.org/officeDocument/2006/relationships/image" Target="../media/image152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76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62.png"/><Relationship Id="rId11" Type="http://schemas.openxmlformats.org/officeDocument/2006/relationships/image" Target="../media/image170.png"/><Relationship Id="rId5" Type="http://schemas.openxmlformats.org/officeDocument/2006/relationships/image" Target="../media/image161.png"/><Relationship Id="rId15" Type="http://schemas.openxmlformats.org/officeDocument/2006/relationships/image" Target="../media/image177.png"/><Relationship Id="rId10" Type="http://schemas.openxmlformats.org/officeDocument/2006/relationships/image" Target="../media/image169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microsoft.com/office/2011/relationships/inkAction" Target="../ink/inkAction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0.png"/><Relationship Id="rId7" Type="http://schemas.openxmlformats.org/officeDocument/2006/relationships/image" Target="../media/image1070.png"/><Relationship Id="rId12" Type="http://schemas.openxmlformats.org/officeDocument/2006/relationships/image" Target="../media/image1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86.png"/><Relationship Id="rId11" Type="http://schemas.openxmlformats.org/officeDocument/2006/relationships/image" Target="../media/image188.png"/><Relationship Id="rId5" Type="http://schemas.openxmlformats.org/officeDocument/2006/relationships/image" Target="../media/image185.png"/><Relationship Id="rId4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0.png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15.png"/><Relationship Id="rId11" Type="http://schemas.openxmlformats.org/officeDocument/2006/relationships/image" Target="../media/image192.png"/><Relationship Id="rId5" Type="http://schemas.openxmlformats.org/officeDocument/2006/relationships/image" Target="../media/image114.png"/><Relationship Id="rId10" Type="http://schemas.openxmlformats.org/officeDocument/2006/relationships/hyperlink" Target="https://thatsmaths.files.wordpress.com/2013/10/134-half-plane-curvature.pdf" TargetMode="External"/><Relationship Id="rId4" Type="http://schemas.openxmlformats.org/officeDocument/2006/relationships/image" Target="../media/image191.png"/><Relationship Id="rId9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10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7" Type="http://schemas.openxmlformats.org/officeDocument/2006/relationships/image" Target="../media/image18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microsoft.com/office/2011/relationships/inkAction" Target="../ink/inkAction18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6.png"/><Relationship Id="rId3" Type="http://schemas.openxmlformats.org/officeDocument/2006/relationships/image" Target="../media/image4.png"/><Relationship Id="rId7" Type="http://schemas.openxmlformats.org/officeDocument/2006/relationships/image" Target="../media/image195.png"/><Relationship Id="rId12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94.png"/><Relationship Id="rId11" Type="http://schemas.microsoft.com/office/2007/relationships/hdphoto" Target="../media/hdphoto3.wdp"/><Relationship Id="rId5" Type="http://schemas.openxmlformats.org/officeDocument/2006/relationships/image" Target="../media/image193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99.png"/><Relationship Id="rId3" Type="http://schemas.openxmlformats.org/officeDocument/2006/relationships/image" Target="../media/image4.png"/><Relationship Id="rId7" Type="http://schemas.openxmlformats.org/officeDocument/2006/relationships/image" Target="../media/image195.png"/><Relationship Id="rId12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94.png"/><Relationship Id="rId11" Type="http://schemas.microsoft.com/office/2007/relationships/hdphoto" Target="../media/hdphoto3.wdp"/><Relationship Id="rId5" Type="http://schemas.openxmlformats.org/officeDocument/2006/relationships/image" Target="../media/image197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microsoft.com/office/2011/relationships/inkAction" Target="../ink/inkAction21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450.png"/><Relationship Id="rId7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460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2071.png"/><Relationship Id="rId7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2100.png"/><Relationship Id="rId5" Type="http://schemas.openxmlformats.org/officeDocument/2006/relationships/image" Target="../media/image2091.png"/><Relationship Id="rId4" Type="http://schemas.openxmlformats.org/officeDocument/2006/relationships/image" Target="../media/image2081.png"/><Relationship Id="rId9" Type="http://schemas.openxmlformats.org/officeDocument/2006/relationships/image" Target="../media/image2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71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2100.png"/><Relationship Id="rId11" Type="http://schemas.microsoft.com/office/2011/relationships/inkAction" Target="../ink/inkAction23.xml"/><Relationship Id="rId5" Type="http://schemas.openxmlformats.org/officeDocument/2006/relationships/image" Target="../media/image2091.png"/><Relationship Id="rId10" Type="http://schemas.openxmlformats.org/officeDocument/2006/relationships/image" Target="../media/image215.png"/><Relationship Id="rId4" Type="http://schemas.openxmlformats.org/officeDocument/2006/relationships/image" Target="../media/image2081.png"/><Relationship Id="rId9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218.png"/><Relationship Id="rId4" Type="http://schemas.microsoft.com/office/2011/relationships/inkAction" Target="../ink/inkAction2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1.png"/><Relationship Id="rId7" Type="http://schemas.openxmlformats.org/officeDocument/2006/relationships/image" Target="../media/image2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2100.png"/><Relationship Id="rId5" Type="http://schemas.openxmlformats.org/officeDocument/2006/relationships/image" Target="../media/image2091.png"/><Relationship Id="rId10" Type="http://schemas.openxmlformats.org/officeDocument/2006/relationships/image" Target="../media/image215.png"/><Relationship Id="rId4" Type="http://schemas.openxmlformats.org/officeDocument/2006/relationships/image" Target="../media/image2081.png"/><Relationship Id="rId9" Type="http://schemas.openxmlformats.org/officeDocument/2006/relationships/image" Target="../media/image2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511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41.png"/><Relationship Id="rId7" Type="http://schemas.openxmlformats.org/officeDocument/2006/relationships/image" Target="../media/image5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511.png"/><Relationship Id="rId5" Type="http://schemas.openxmlformats.org/officeDocument/2006/relationships/image" Target="../media/image562.png"/><Relationship Id="rId4" Type="http://schemas.openxmlformats.org/officeDocument/2006/relationships/image" Target="../media/image5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7" Type="http://schemas.openxmlformats.org/officeDocument/2006/relationships/image" Target="../media/image1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612.png"/><Relationship Id="rId5" Type="http://schemas.openxmlformats.org/officeDocument/2006/relationships/image" Target="../media/image1900.png"/><Relationship Id="rId4" Type="http://schemas.openxmlformats.org/officeDocument/2006/relationships/image" Target="../media/image18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0.png"/><Relationship Id="rId3" Type="http://schemas.openxmlformats.org/officeDocument/2006/relationships/image" Target="../media/image1900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930.png"/><Relationship Id="rId5" Type="http://schemas.openxmlformats.org/officeDocument/2006/relationships/image" Target="../media/image1910.png"/><Relationship Id="rId4" Type="http://schemas.openxmlformats.org/officeDocument/2006/relationships/image" Target="../media/image6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050.png"/><Relationship Id="rId3" Type="http://schemas.openxmlformats.org/officeDocument/2006/relationships/image" Target="../media/image1950.png"/><Relationship Id="rId7" Type="http://schemas.openxmlformats.org/officeDocument/2006/relationships/image" Target="../media/image2000.png"/><Relationship Id="rId12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990.png"/><Relationship Id="rId11" Type="http://schemas.openxmlformats.org/officeDocument/2006/relationships/image" Target="../media/image2040.png"/><Relationship Id="rId5" Type="http://schemas.openxmlformats.org/officeDocument/2006/relationships/image" Target="../media/image1970.png"/><Relationship Id="rId10" Type="http://schemas.openxmlformats.org/officeDocument/2006/relationships/image" Target="../media/image2030.png"/><Relationship Id="rId4" Type="http://schemas.openxmlformats.org/officeDocument/2006/relationships/image" Target="../media/image1960.png"/><Relationship Id="rId9" Type="http://schemas.openxmlformats.org/officeDocument/2006/relationships/image" Target="../media/image20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830.png"/><Relationship Id="rId3" Type="http://schemas.openxmlformats.org/officeDocument/2006/relationships/image" Target="../media/image1950.png"/><Relationship Id="rId7" Type="http://schemas.openxmlformats.org/officeDocument/2006/relationships/image" Target="../media/image1990.png"/><Relationship Id="rId12" Type="http://schemas.openxmlformats.org/officeDocument/2006/relationships/image" Target="../media/image2080.png"/><Relationship Id="rId17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27.xml"/><Relationship Id="rId1" Type="http://schemas.openxmlformats.org/officeDocument/2006/relationships/tags" Target="../tags/tag60.xml"/><Relationship Id="rId6" Type="http://schemas.openxmlformats.org/officeDocument/2006/relationships/image" Target="../media/image1960.png"/><Relationship Id="rId11" Type="http://schemas.openxmlformats.org/officeDocument/2006/relationships/image" Target="../media/image2070.png"/><Relationship Id="rId5" Type="http://schemas.openxmlformats.org/officeDocument/2006/relationships/image" Target="../media/image2000.png"/><Relationship Id="rId15" Type="http://schemas.openxmlformats.org/officeDocument/2006/relationships/image" Target="../media/image851.png"/><Relationship Id="rId10" Type="http://schemas.openxmlformats.org/officeDocument/2006/relationships/image" Target="../media/image2030.png"/><Relationship Id="rId4" Type="http://schemas.openxmlformats.org/officeDocument/2006/relationships/image" Target="../media/image1970.png"/><Relationship Id="rId9" Type="http://schemas.openxmlformats.org/officeDocument/2006/relationships/image" Target="../media/image2060.png"/><Relationship Id="rId14" Type="http://schemas.openxmlformats.org/officeDocument/2006/relationships/image" Target="../media/image8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6.png"/><Relationship Id="rId3" Type="http://schemas.openxmlformats.org/officeDocument/2006/relationships/image" Target="../media/image2071.png"/><Relationship Id="rId7" Type="http://schemas.openxmlformats.org/officeDocument/2006/relationships/image" Target="../media/image213.png"/><Relationship Id="rId12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11" Type="http://schemas.openxmlformats.org/officeDocument/2006/relationships/image" Target="../media/image215.png"/><Relationship Id="rId5" Type="http://schemas.openxmlformats.org/officeDocument/2006/relationships/image" Target="../media/image2091.png"/><Relationship Id="rId10" Type="http://schemas.openxmlformats.org/officeDocument/2006/relationships/image" Target="../media/image214.png"/><Relationship Id="rId4" Type="http://schemas.openxmlformats.org/officeDocument/2006/relationships/image" Target="../media/image2081.png"/><Relationship Id="rId9" Type="http://schemas.openxmlformats.org/officeDocument/2006/relationships/image" Target="../media/image2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microsoft.com/office/2011/relationships/inkAction" Target="../ink/inkAction30.xml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30.png"/><Relationship Id="rId11" Type="http://schemas.microsoft.com/office/2011/relationships/inkAction" Target="../ink/inkAction29.xml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9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18.png"/><Relationship Id="rId4" Type="http://schemas.microsoft.com/office/2011/relationships/inkAction" Target="../ink/inkAction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0.png"/><Relationship Id="rId18" Type="http://schemas.microsoft.com/office/2011/relationships/inkAction" Target="../ink/inkAction32.xml"/><Relationship Id="rId12" Type="http://schemas.openxmlformats.org/officeDocument/2006/relationships/image" Target="../media/image2270.png"/><Relationship Id="rId17" Type="http://schemas.openxmlformats.org/officeDocument/2006/relationships/image" Target="../media/image23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10.png"/><Relationship Id="rId1" Type="http://schemas.openxmlformats.org/officeDocument/2006/relationships/tags" Target="../tags/tag66.xml"/><Relationship Id="rId11" Type="http://schemas.openxmlformats.org/officeDocument/2006/relationships/image" Target="../media/image77.png"/><Relationship Id="rId15" Type="http://schemas.openxmlformats.org/officeDocument/2006/relationships/image" Target="../media/image2300.png"/><Relationship Id="rId19" Type="http://schemas.openxmlformats.org/officeDocument/2006/relationships/image" Target="../media/image2330.png"/><Relationship Id="rId14" Type="http://schemas.openxmlformats.org/officeDocument/2006/relationships/image" Target="../media/image2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7.png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370.png"/><Relationship Id="rId11" Type="http://schemas.openxmlformats.org/officeDocument/2006/relationships/image" Target="../media/image241.png"/><Relationship Id="rId5" Type="http://schemas.openxmlformats.org/officeDocument/2006/relationships/image" Target="../media/image2360.png"/><Relationship Id="rId10" Type="http://schemas.openxmlformats.org/officeDocument/2006/relationships/image" Target="../media/image240.png"/><Relationship Id="rId4" Type="http://schemas.openxmlformats.org/officeDocument/2006/relationships/image" Target="../media/image2350.png"/><Relationship Id="rId9" Type="http://schemas.microsoft.com/office/2011/relationships/inkAction" Target="../ink/inkAction3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0.png"/><Relationship Id="rId7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320.png"/><Relationship Id="rId11" Type="http://schemas.openxmlformats.org/officeDocument/2006/relationships/image" Target="../media/image247.png"/><Relationship Id="rId5" Type="http://schemas.openxmlformats.org/officeDocument/2006/relationships/image" Target="../media/image243.png"/><Relationship Id="rId10" Type="http://schemas.microsoft.com/office/2011/relationships/inkAction" Target="../ink/inkAction34.xml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8.png"/><Relationship Id="rId7" Type="http://schemas.openxmlformats.org/officeDocument/2006/relationships/image" Target="../media/image2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49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3" Type="http://schemas.openxmlformats.org/officeDocument/2006/relationships/image" Target="../media/image2540.png"/><Relationship Id="rId7" Type="http://schemas.openxmlformats.org/officeDocument/2006/relationships/image" Target="../media/image2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0" Type="http://schemas.openxmlformats.org/officeDocument/2006/relationships/image" Target="../media/image259.png"/><Relationship Id="rId4" Type="http://schemas.openxmlformats.org/officeDocument/2006/relationships/image" Target="../media/image255.png"/><Relationship Id="rId9" Type="http://schemas.openxmlformats.org/officeDocument/2006/relationships/image" Target="../media/image2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251.png"/><Relationship Id="rId5" Type="http://schemas.openxmlformats.org/officeDocument/2006/relationships/image" Target="../media/image1240.png"/><Relationship Id="rId4" Type="http://schemas.openxmlformats.org/officeDocument/2006/relationships/image" Target="../media/image12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710.png"/><Relationship Id="rId4" Type="http://schemas.openxmlformats.org/officeDocument/2006/relationships/image" Target="../media/image6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4EBED-A8A2-4FEC-A894-7E80F30207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69F0CFD-DE5B-40F4-898B-2F1D1CC1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3" y="914400"/>
            <a:ext cx="12213493" cy="603804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0C0BF-1C38-4CD6-BC9E-FCD062E6515B}"/>
              </a:ext>
            </a:extLst>
          </p:cNvPr>
          <p:cNvSpPr txBox="1"/>
          <p:nvPr/>
        </p:nvSpPr>
        <p:spPr>
          <a:xfrm>
            <a:off x="24064" y="-88491"/>
            <a:ext cx="12143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solidFill>
                  <a:srgbClr val="11FF7D"/>
                </a:solidFill>
              </a:rPr>
              <a:t>FLRW Metric </a:t>
            </a:r>
            <a:r>
              <a:rPr lang="en-CA" sz="9600" dirty="0">
                <a:solidFill>
                  <a:srgbClr val="FF5353"/>
                </a:solidFill>
              </a:rPr>
              <a:t>Derivation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35509CA-6376-4730-8CC9-213E09895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697" b="90077" l="10000" r="9000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-95514" y="900346"/>
            <a:ext cx="4745590" cy="48908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B6BDEC9-B10B-4D74-91E8-CF011D01032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95CFF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73" b="93750" l="6182" r="94182">
                        <a14:foregroundMark x1="21818" y1="12019" x2="8364" y2="37019"/>
                        <a14:foregroundMark x1="8364" y1="37019" x2="17455" y2="63462"/>
                        <a14:foregroundMark x1="17455" y1="63462" x2="46182" y2="71154"/>
                        <a14:foregroundMark x1="46182" y1="71154" x2="68727" y2="56250"/>
                        <a14:foregroundMark x1="68727" y1="56250" x2="82909" y2="36538"/>
                        <a14:foregroundMark x1="82909" y1="36538" x2="49818" y2="35577"/>
                        <a14:foregroundMark x1="37238" y1="24766" x2="28000" y2="16827"/>
                        <a14:foregroundMark x1="49818" y1="35577" x2="42560" y2="29340"/>
                        <a14:foregroundMark x1="28000" y1="16827" x2="10182" y2="22596"/>
                        <a14:foregroundMark x1="10182" y1="22596" x2="14545" y2="45673"/>
                        <a14:foregroundMark x1="14545" y1="45673" x2="16000" y2="46635"/>
                        <a14:foregroundMark x1="6909" y1="23558" x2="17455" y2="14904"/>
                        <a14:foregroundMark x1="14545" y1="9615" x2="16000" y2="12019"/>
                        <a14:foregroundMark x1="93137" y1="27986" x2="94182" y2="27885"/>
                        <a14:foregroundMark x1="84217" y1="28852" x2="86076" y2="28672"/>
                        <a14:foregroundMark x1="77334" y1="29520" x2="77671" y2="29487"/>
                        <a14:foregroundMark x1="71558" y1="30080" x2="71955" y2="30042"/>
                        <a14:foregroundMark x1="54545" y1="31731" x2="54788" y2="31707"/>
                        <a14:foregroundMark x1="94182" y1="27885" x2="92957" y2="27723"/>
                        <a14:foregroundMark x1="39229" y1="91427" x2="38595" y2="91457"/>
                        <a14:foregroundMark x1="50909" y1="90865" x2="42696" y2="91260"/>
                        <a14:foregroundMark x1="39273" y1="21635" x2="39361" y2="21659"/>
                        <a14:foregroundMark x1="88921" y1="30409" x2="86545" y2="48558"/>
                        <a14:foregroundMark x1="86545" y1="48558" x2="54545" y2="88462"/>
                        <a14:foregroundMark x1="54545" y1="88462" x2="41620" y2="92378"/>
                        <a14:foregroundMark x1="14909" y1="12019" x2="6545" y2="26923"/>
                        <a14:foregroundMark x1="8000" y1="20673" x2="10909" y2="10096"/>
                        <a14:foregroundMark x1="10909" y1="8173" x2="10182" y2="10096"/>
                        <a14:backgroundMark x1="46182" y1="22596" x2="72727" y2="27885"/>
                        <a14:backgroundMark x1="72727" y1="27885" x2="85455" y2="17788"/>
                        <a14:backgroundMark x1="85455" y1="17788" x2="85818" y2="16827"/>
                        <a14:backgroundMark x1="26182" y1="87500" x2="37455" y2="93269"/>
                        <a14:backgroundMark x1="37455" y1="93269" x2="38909" y2="95192"/>
                        <a14:backgroundMark x1="40364" y1="20192" x2="46182" y2="24038"/>
                        <a14:backgroundMark x1="79273" y1="25481" x2="86909" y2="22115"/>
                        <a14:backgroundMark x1="88364" y1="22115" x2="83636" y2="25000"/>
                        <a14:backgroundMark x1="89455" y1="22596" x2="88727" y2="23077"/>
                        <a14:backgroundMark x1="10182" y1="8173" x2="10909" y2="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877" y="1278371"/>
            <a:ext cx="4340918" cy="328331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727A01C6-5F3B-4A02-BADE-CEE117B6BED3}"/>
              </a:ext>
            </a:extLst>
          </p:cNvPr>
          <p:cNvGrpSpPr/>
          <p:nvPr/>
        </p:nvGrpSpPr>
        <p:grpSpPr>
          <a:xfrm>
            <a:off x="3084469" y="-4445439"/>
            <a:ext cx="5806652" cy="3824750"/>
            <a:chOff x="2190180" y="2089872"/>
            <a:chExt cx="5806652" cy="382475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EB56BC-E168-469C-87E2-85DC1219B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29373" y1="38618" x2="18482" y2="46748"/>
                          <a14:backgroundMark x1="18482" y1="46748" x2="19802" y2="36585"/>
                          <a14:backgroundMark x1="38614" y1="17480" x2="46535" y2="17480"/>
                          <a14:backgroundMark x1="88779" y1="45122" x2="84158" y2="56911"/>
                          <a14:backgroundMark x1="74257" y1="77642" x2="61056" y2="93496"/>
                          <a14:backgroundMark x1="74257" y1="72764" x2="68977" y2="81707"/>
                          <a14:backgroundMark x1="82838" y1="46341" x2="82178" y2="53252"/>
                          <a14:backgroundMark x1="26403" y1="46341" x2="29703" y2="41463"/>
                          <a14:backgroundMark x1="29703" y1="42683" x2="27393" y2="48780"/>
                        </a14:backgroundRemoval>
                      </a14:imgEffect>
                    </a14:imgLayer>
                  </a14:imgProps>
                </a:ext>
              </a:extLst>
            </a:blip>
            <a:srcRect b="18869"/>
            <a:stretch/>
          </p:blipFill>
          <p:spPr>
            <a:xfrm>
              <a:off x="2190180" y="2089872"/>
              <a:ext cx="5806652" cy="382475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A5BF65-F294-4417-BA74-97AD7A760C25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4286250"/>
              <a:ext cx="2438400" cy="695325"/>
            </a:xfrm>
            <a:prstGeom prst="line">
              <a:avLst/>
            </a:prstGeom>
            <a:ln w="76200">
              <a:solidFill>
                <a:srgbClr val="6F9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CC101B5-9D3B-4893-BA1B-6DDD8278A1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2700" y="4973301"/>
              <a:ext cx="0" cy="474999"/>
            </a:xfrm>
            <a:prstGeom prst="line">
              <a:avLst/>
            </a:prstGeom>
            <a:ln w="76200">
              <a:solidFill>
                <a:srgbClr val="6F9A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971264F-DF4D-4775-B56E-488F33B4EF36}"/>
              </a:ext>
            </a:extLst>
          </p:cNvPr>
          <p:cNvGrpSpPr/>
          <p:nvPr/>
        </p:nvGrpSpPr>
        <p:grpSpPr>
          <a:xfrm>
            <a:off x="-6149572" y="5323481"/>
            <a:ext cx="5955160" cy="1809636"/>
            <a:chOff x="1317526" y="3767973"/>
            <a:chExt cx="4036140" cy="1226489"/>
          </a:xfrm>
        </p:grpSpPr>
        <p:sp>
          <p:nvSpPr>
            <p:cNvPr id="141" name="Parallelogram 140">
              <a:extLst>
                <a:ext uri="{FF2B5EF4-FFF2-40B4-BE49-F238E27FC236}">
                  <a16:creationId xmlns:a16="http://schemas.microsoft.com/office/drawing/2014/main" id="{1469DCE1-4335-4866-9E6A-20260E22FC47}"/>
                </a:ext>
              </a:extLst>
            </p:cNvPr>
            <p:cNvSpPr/>
            <p:nvPr/>
          </p:nvSpPr>
          <p:spPr>
            <a:xfrm>
              <a:off x="1317526" y="3785095"/>
              <a:ext cx="4036140" cy="1209367"/>
            </a:xfrm>
            <a:prstGeom prst="parallelogram">
              <a:avLst>
                <a:gd name="adj" fmla="val 98171"/>
              </a:avLst>
            </a:prstGeom>
            <a:solidFill>
              <a:schemeClr val="accent5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6D5FCB8-3B94-4CC8-BBB1-F4D8B7EB4B18}"/>
                </a:ext>
              </a:extLst>
            </p:cNvPr>
            <p:cNvCxnSpPr>
              <a:stCxn id="141" idx="1"/>
              <a:endCxn id="141" idx="3"/>
            </p:cNvCxnSpPr>
            <p:nvPr/>
          </p:nvCxnSpPr>
          <p:spPr>
            <a:xfrm flipH="1">
              <a:off x="2741972" y="3785095"/>
              <a:ext cx="1187248" cy="1209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FDBB247-351C-4EBE-86B7-423F0A8CA676}"/>
                </a:ext>
              </a:extLst>
            </p:cNvPr>
            <p:cNvCxnSpPr/>
            <p:nvPr/>
          </p:nvCxnSpPr>
          <p:spPr>
            <a:xfrm flipH="1">
              <a:off x="1989184" y="3785095"/>
              <a:ext cx="1187248" cy="1209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DAA2881-1352-4214-A7C0-A628FDF298BC}"/>
                </a:ext>
              </a:extLst>
            </p:cNvPr>
            <p:cNvCxnSpPr/>
            <p:nvPr/>
          </p:nvCxnSpPr>
          <p:spPr>
            <a:xfrm flipH="1">
              <a:off x="3454195" y="3767973"/>
              <a:ext cx="1187248" cy="1209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AE2E3B-6E62-4A2F-9F18-D461CA024EB2}"/>
                </a:ext>
              </a:extLst>
            </p:cNvPr>
            <p:cNvCxnSpPr>
              <a:cxnSpLocks/>
              <a:stCxn id="141" idx="2"/>
              <a:endCxn id="141" idx="5"/>
            </p:cNvCxnSpPr>
            <p:nvPr/>
          </p:nvCxnSpPr>
          <p:spPr>
            <a:xfrm flipH="1">
              <a:off x="1911150" y="4389779"/>
              <a:ext cx="28488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B261947-57F9-40FA-B0A9-5944F02211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3250" y="4084979"/>
              <a:ext cx="28488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C881FC-7B76-4B50-A123-57AF70996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6446" y="4694579"/>
              <a:ext cx="28488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2359844-DA10-48D3-A32E-DD9E96EAFC69}"/>
              </a:ext>
            </a:extLst>
          </p:cNvPr>
          <p:cNvGrpSpPr/>
          <p:nvPr/>
        </p:nvGrpSpPr>
        <p:grpSpPr>
          <a:xfrm rot="1800000">
            <a:off x="4029510" y="3295780"/>
            <a:ext cx="4829537" cy="2911556"/>
            <a:chOff x="-3171992" y="-3467547"/>
            <a:chExt cx="5955160" cy="3590154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9D6C219F-6A0A-4E5C-A835-56CD4D0DEE1E}"/>
                </a:ext>
              </a:extLst>
            </p:cNvPr>
            <p:cNvSpPr/>
            <p:nvPr/>
          </p:nvSpPr>
          <p:spPr>
            <a:xfrm>
              <a:off x="-3171992" y="-3462619"/>
              <a:ext cx="5955160" cy="3585226"/>
            </a:xfrm>
            <a:prstGeom prst="parallelogram">
              <a:avLst>
                <a:gd name="adj" fmla="val 47161"/>
              </a:avLst>
            </a:prstGeom>
            <a:gradFill>
              <a:gsLst>
                <a:gs pos="12000">
                  <a:srgbClr val="95CFFC"/>
                </a:gs>
                <a:gs pos="100000">
                  <a:srgbClr val="1E2A33"/>
                </a:gs>
                <a:gs pos="59000">
                  <a:srgbClr val="6F9AB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281F015-B7BB-4940-8FB5-EB74179505B8}"/>
                </a:ext>
              </a:extLst>
            </p:cNvPr>
            <p:cNvCxnSpPr>
              <a:stCxn id="133" idx="1"/>
              <a:endCxn id="133" idx="3"/>
            </p:cNvCxnSpPr>
            <p:nvPr/>
          </p:nvCxnSpPr>
          <p:spPr>
            <a:xfrm flipH="1">
              <a:off x="-1039827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F2DFA05-2990-40A2-B0ED-C58BFDDB6B5D}"/>
                </a:ext>
              </a:extLst>
            </p:cNvPr>
            <p:cNvCxnSpPr>
              <a:cxnSpLocks/>
              <a:stCxn id="133" idx="2"/>
              <a:endCxn id="133" idx="5"/>
            </p:cNvCxnSpPr>
            <p:nvPr/>
          </p:nvCxnSpPr>
          <p:spPr>
            <a:xfrm flipH="1">
              <a:off x="-2326577" y="-16700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729D72-87A0-4990-98F4-C463857B2304}"/>
                </a:ext>
              </a:extLst>
            </p:cNvPr>
            <p:cNvCxnSpPr/>
            <p:nvPr/>
          </p:nvCxnSpPr>
          <p:spPr>
            <a:xfrm flipH="1">
              <a:off x="-2157207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0F15B88-169E-4A75-A502-1BED04E10689}"/>
                </a:ext>
              </a:extLst>
            </p:cNvPr>
            <p:cNvCxnSpPr/>
            <p:nvPr/>
          </p:nvCxnSpPr>
          <p:spPr>
            <a:xfrm flipH="1">
              <a:off x="-21493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BA6BA9E-8C07-4010-B8C2-06E9E18C7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743020" y="-7937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9FD0733-6FED-42AA-B079-CE0BDBA9C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09333" y="-25844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BDF28F5-A14C-4B73-ABB8-A5410BBB2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2484" y="-12413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383FE56-07A0-455E-A07B-0AD809DB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58927" y="-3650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72BDC5F-79A3-4A2B-B075-5350C7D79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125240" y="-21557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8616C56-4C60-4D6C-8B14-AB27B073D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19099" y="-301303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3019193-1B20-472A-8DFF-569202552FB8}"/>
                </a:ext>
              </a:extLst>
            </p:cNvPr>
            <p:cNvCxnSpPr/>
            <p:nvPr/>
          </p:nvCxnSpPr>
          <p:spPr>
            <a:xfrm flipH="1">
              <a:off x="-500591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0CEC3B1-0696-4BB0-B0E7-0CB1005BC7C0}"/>
                </a:ext>
              </a:extLst>
            </p:cNvPr>
            <p:cNvCxnSpPr/>
            <p:nvPr/>
          </p:nvCxnSpPr>
          <p:spPr>
            <a:xfrm flipH="1">
              <a:off x="-1617971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FA1B0A8-217C-44A4-9980-A91260E47CFE}"/>
                </a:ext>
              </a:extLst>
            </p:cNvPr>
            <p:cNvCxnSpPr/>
            <p:nvPr/>
          </p:nvCxnSpPr>
          <p:spPr>
            <a:xfrm flipH="1">
              <a:off x="517743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F664601-B57C-451B-8669-7DCB0BE7B818}"/>
                </a:ext>
              </a:extLst>
            </p:cNvPr>
            <p:cNvCxnSpPr/>
            <p:nvPr/>
          </p:nvCxnSpPr>
          <p:spPr>
            <a:xfrm flipH="1">
              <a:off x="-2678902" y="-3467547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E6B2BC8-C8F8-4260-A385-1794975086DA}"/>
              </a:ext>
            </a:extLst>
          </p:cNvPr>
          <p:cNvGrpSpPr/>
          <p:nvPr/>
        </p:nvGrpSpPr>
        <p:grpSpPr>
          <a:xfrm>
            <a:off x="-3773574" y="-4147563"/>
            <a:ext cx="5955160" cy="3590154"/>
            <a:chOff x="-3171992" y="-3467547"/>
            <a:chExt cx="5955160" cy="3590154"/>
          </a:xfrm>
        </p:grpSpPr>
        <p:sp>
          <p:nvSpPr>
            <p:cNvPr id="173" name="Parallelogram 172">
              <a:extLst>
                <a:ext uri="{FF2B5EF4-FFF2-40B4-BE49-F238E27FC236}">
                  <a16:creationId xmlns:a16="http://schemas.microsoft.com/office/drawing/2014/main" id="{20D034D1-87E8-4833-A801-577687D12947}"/>
                </a:ext>
              </a:extLst>
            </p:cNvPr>
            <p:cNvSpPr/>
            <p:nvPr/>
          </p:nvSpPr>
          <p:spPr>
            <a:xfrm>
              <a:off x="-3171992" y="-3462619"/>
              <a:ext cx="5955160" cy="3585226"/>
            </a:xfrm>
            <a:prstGeom prst="parallelogram">
              <a:avLst>
                <a:gd name="adj" fmla="val 47161"/>
              </a:avLst>
            </a:prstGeom>
            <a:gradFill>
              <a:gsLst>
                <a:gs pos="12000">
                  <a:srgbClr val="95CFFC"/>
                </a:gs>
                <a:gs pos="100000">
                  <a:srgbClr val="1E2A33"/>
                </a:gs>
                <a:gs pos="59000">
                  <a:srgbClr val="6F9AB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BAA032F-E309-4645-94F6-647D508969E0}"/>
                </a:ext>
              </a:extLst>
            </p:cNvPr>
            <p:cNvCxnSpPr>
              <a:stCxn id="173" idx="1"/>
              <a:endCxn id="173" idx="3"/>
            </p:cNvCxnSpPr>
            <p:nvPr/>
          </p:nvCxnSpPr>
          <p:spPr>
            <a:xfrm flipH="1">
              <a:off x="-1039827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250393C-3D6C-441E-9101-0CABC447706A}"/>
                </a:ext>
              </a:extLst>
            </p:cNvPr>
            <p:cNvCxnSpPr>
              <a:cxnSpLocks/>
              <a:stCxn id="173" idx="2"/>
              <a:endCxn id="173" idx="5"/>
            </p:cNvCxnSpPr>
            <p:nvPr/>
          </p:nvCxnSpPr>
          <p:spPr>
            <a:xfrm flipH="1">
              <a:off x="-2326577" y="-16700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0A56280-2F34-4368-956E-6E4CB1829A1C}"/>
                </a:ext>
              </a:extLst>
            </p:cNvPr>
            <p:cNvCxnSpPr/>
            <p:nvPr/>
          </p:nvCxnSpPr>
          <p:spPr>
            <a:xfrm flipH="1">
              <a:off x="-2157207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0D46D85-F1E1-4676-80DA-674768EC566B}"/>
                </a:ext>
              </a:extLst>
            </p:cNvPr>
            <p:cNvCxnSpPr/>
            <p:nvPr/>
          </p:nvCxnSpPr>
          <p:spPr>
            <a:xfrm flipH="1">
              <a:off x="-21493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7D93793-C69A-4B48-8989-1C6B1597D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743020" y="-7937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8B71F1F-C977-4E94-BA28-51DDC7FDC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909333" y="-2584405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907C3BE-38AC-4B96-888E-2B5445946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542484" y="-12413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2D6397A-66BB-4821-B870-0E96E2091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58927" y="-3650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92F533-86A1-4449-A5EF-C96F41EEA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125240" y="-215578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4E55F60-3A32-401A-91AB-065CB1CEB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19099" y="-3013030"/>
              <a:ext cx="4264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D75F5CC-6E65-4B64-A528-E8740612966C}"/>
                </a:ext>
              </a:extLst>
            </p:cNvPr>
            <p:cNvCxnSpPr/>
            <p:nvPr/>
          </p:nvCxnSpPr>
          <p:spPr>
            <a:xfrm flipH="1">
              <a:off x="-500591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295B632-21C4-492C-ABBA-712163124F1A}"/>
                </a:ext>
              </a:extLst>
            </p:cNvPr>
            <p:cNvCxnSpPr/>
            <p:nvPr/>
          </p:nvCxnSpPr>
          <p:spPr>
            <a:xfrm flipH="1">
              <a:off x="-1617971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AE68636-D25B-4838-9D9B-EC66F587581D}"/>
                </a:ext>
              </a:extLst>
            </p:cNvPr>
            <p:cNvCxnSpPr/>
            <p:nvPr/>
          </p:nvCxnSpPr>
          <p:spPr>
            <a:xfrm flipH="1">
              <a:off x="517743" y="-3462619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F46AB60-0379-4C42-AAF6-530B8721856E}"/>
                </a:ext>
              </a:extLst>
            </p:cNvPr>
            <p:cNvCxnSpPr/>
            <p:nvPr/>
          </p:nvCxnSpPr>
          <p:spPr>
            <a:xfrm flipH="1">
              <a:off x="-2678902" y="-3467547"/>
              <a:ext cx="1690828" cy="3585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71D42702-EBB4-4A0C-83CF-4C4129C24106}"/>
              </a:ext>
            </a:extLst>
          </p:cNvPr>
          <p:cNvSpPr txBox="1"/>
          <p:nvPr/>
        </p:nvSpPr>
        <p:spPr>
          <a:xfrm>
            <a:off x="168119" y="4673022"/>
            <a:ext cx="42287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>
                <a:solidFill>
                  <a:srgbClr val="95CFFC"/>
                </a:solidFill>
              </a:rPr>
              <a:t>3 universe </a:t>
            </a:r>
            <a:br>
              <a:rPr lang="en-CA" sz="6600" dirty="0">
                <a:solidFill>
                  <a:srgbClr val="95CFFC"/>
                </a:solidFill>
              </a:rPr>
            </a:br>
            <a:r>
              <a:rPr lang="en-CA" sz="6600" dirty="0">
                <a:solidFill>
                  <a:srgbClr val="95CFFC"/>
                </a:solidFill>
              </a:rPr>
              <a:t>geometries</a:t>
            </a:r>
          </a:p>
        </p:txBody>
      </p:sp>
    </p:spTree>
    <p:extLst>
      <p:ext uri="{BB962C8B-B14F-4D97-AF65-F5344CB8AC3E}">
        <p14:creationId xmlns:p14="http://schemas.microsoft.com/office/powerpoint/2010/main" val="35249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925657-C003-4217-BF42-7F4E3365E4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FDB1D1-13A4-48A5-AAD4-B886044E9AE3}"/>
              </a:ext>
            </a:extLst>
          </p:cNvPr>
          <p:cNvGrpSpPr/>
          <p:nvPr/>
        </p:nvGrpSpPr>
        <p:grpSpPr>
          <a:xfrm>
            <a:off x="-3646362" y="-4103329"/>
            <a:ext cx="15137760" cy="17150792"/>
            <a:chOff x="507994" y="-2890259"/>
            <a:chExt cx="11684006" cy="13237755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9B2172C0-7F0B-4AE0-8D47-126D50C64D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0" t="16158" r="39441"/>
            <a:stretch/>
          </p:blipFill>
          <p:spPr bwMode="auto">
            <a:xfrm>
              <a:off x="1200053" y="-2890259"/>
              <a:ext cx="9791894" cy="13237755"/>
            </a:xfrm>
            <a:prstGeom prst="rect">
              <a:avLst/>
            </a:prstGeom>
            <a:noFill/>
            <a:scene3d>
              <a:camera prst="orthographicFront">
                <a:rot lat="18946969" lon="3238034" rev="2106241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921179-8F35-4A96-B8D4-CB6403148339}"/>
                </a:ext>
              </a:extLst>
            </p:cNvPr>
            <p:cNvSpPr/>
            <p:nvPr/>
          </p:nvSpPr>
          <p:spPr>
            <a:xfrm>
              <a:off x="8406581" y="-884903"/>
              <a:ext cx="3785419" cy="77429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A699BA-F57B-4A02-8B93-3A2794C00949}"/>
                </a:ext>
              </a:extLst>
            </p:cNvPr>
            <p:cNvSpPr/>
            <p:nvPr/>
          </p:nvSpPr>
          <p:spPr>
            <a:xfrm rot="16200000">
              <a:off x="4535129" y="-4313903"/>
              <a:ext cx="3785419" cy="77429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DBB97B-88CA-4FF0-9BD4-8154D7D13CEA}"/>
                </a:ext>
              </a:extLst>
            </p:cNvPr>
            <p:cNvSpPr/>
            <p:nvPr/>
          </p:nvSpPr>
          <p:spPr>
            <a:xfrm rot="16200000">
              <a:off x="4203290" y="3158189"/>
              <a:ext cx="3785419" cy="77429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C35ECB-0E81-4028-BB88-20A40C072D43}"/>
                </a:ext>
              </a:extLst>
            </p:cNvPr>
            <p:cNvSpPr/>
            <p:nvPr/>
          </p:nvSpPr>
          <p:spPr>
            <a:xfrm rot="10800000">
              <a:off x="507994" y="-884903"/>
              <a:ext cx="3785419" cy="77429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1BEDA1-92BB-4FEE-86AB-7EB4E2106429}"/>
              </a:ext>
            </a:extLst>
          </p:cNvPr>
          <p:cNvSpPr txBox="1"/>
          <p:nvPr/>
        </p:nvSpPr>
        <p:spPr>
          <a:xfrm>
            <a:off x="0" y="112274"/>
            <a:ext cx="6018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</a:rPr>
              <a:t>Galaxy Filaments</a:t>
            </a:r>
            <a:endParaRPr lang="en-CA" sz="6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AAF76-07CF-46BF-8D05-AC83462353B2}"/>
              </a:ext>
            </a:extLst>
          </p:cNvPr>
          <p:cNvSpPr/>
          <p:nvPr/>
        </p:nvSpPr>
        <p:spPr>
          <a:xfrm>
            <a:off x="1428457" y="1662863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2EC236-C60D-4965-88CF-E5F02C3132D8}"/>
              </a:ext>
            </a:extLst>
          </p:cNvPr>
          <p:cNvSpPr/>
          <p:nvPr/>
        </p:nvSpPr>
        <p:spPr>
          <a:xfrm>
            <a:off x="2943268" y="1696632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9AF622-4E38-45A9-AC5D-62A8C5C46B5A}"/>
              </a:ext>
            </a:extLst>
          </p:cNvPr>
          <p:cNvSpPr/>
          <p:nvPr/>
        </p:nvSpPr>
        <p:spPr>
          <a:xfrm>
            <a:off x="4473557" y="1706019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4DC6C-0AA6-45FF-87C5-7210F6AF82E6}"/>
              </a:ext>
            </a:extLst>
          </p:cNvPr>
          <p:cNvSpPr/>
          <p:nvPr/>
        </p:nvSpPr>
        <p:spPr>
          <a:xfrm>
            <a:off x="1428457" y="3208089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36B638-3F75-48B1-BB0A-4923ACFA69FB}"/>
              </a:ext>
            </a:extLst>
          </p:cNvPr>
          <p:cNvSpPr/>
          <p:nvPr/>
        </p:nvSpPr>
        <p:spPr>
          <a:xfrm>
            <a:off x="2943268" y="3241858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0E9BD0-918A-44AB-882A-57B17C46CD50}"/>
              </a:ext>
            </a:extLst>
          </p:cNvPr>
          <p:cNvSpPr/>
          <p:nvPr/>
        </p:nvSpPr>
        <p:spPr>
          <a:xfrm>
            <a:off x="4473557" y="3251245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42B30-77EB-4BA3-98AF-FF3E47F2DCB7}"/>
              </a:ext>
            </a:extLst>
          </p:cNvPr>
          <p:cNvSpPr/>
          <p:nvPr/>
        </p:nvSpPr>
        <p:spPr>
          <a:xfrm>
            <a:off x="1428457" y="4754243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F30FA-6339-4006-92F1-EA639833E294}"/>
              </a:ext>
            </a:extLst>
          </p:cNvPr>
          <p:cNvSpPr/>
          <p:nvPr/>
        </p:nvSpPr>
        <p:spPr>
          <a:xfrm>
            <a:off x="2943268" y="4788012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4E1489-5F1A-4D31-A8B6-3431CDADD1A4}"/>
              </a:ext>
            </a:extLst>
          </p:cNvPr>
          <p:cNvSpPr/>
          <p:nvPr/>
        </p:nvSpPr>
        <p:spPr>
          <a:xfrm>
            <a:off x="4473557" y="4797399"/>
            <a:ext cx="1474838" cy="14748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DF98A-6484-491F-AA81-E1B602E0B3A5}"/>
                  </a:ext>
                </a:extLst>
              </p:cNvPr>
              <p:cNvSpPr txBox="1"/>
              <p:nvPr/>
            </p:nvSpPr>
            <p:spPr>
              <a:xfrm>
                <a:off x="7049609" y="1426230"/>
                <a:ext cx="516237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>
                    <a:solidFill>
                      <a:srgbClr val="FF0000"/>
                    </a:solidFill>
                  </a:rPr>
                  <a:t>Boxes</a:t>
                </a:r>
                <a:br>
                  <a:rPr lang="en-GB" sz="6000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CA" sz="6000" dirty="0">
                    <a:solidFill>
                      <a:schemeClr val="bg1"/>
                    </a:solidFill>
                  </a:rPr>
                  <a:t>100 million </a:t>
                </a:r>
                <a:r>
                  <a:rPr lang="en-CA" sz="6000" dirty="0" err="1">
                    <a:solidFill>
                      <a:schemeClr val="bg1"/>
                    </a:solidFill>
                  </a:rPr>
                  <a:t>ly</a:t>
                </a:r>
                <a:r>
                  <a:rPr lang="en-CA" sz="6000" dirty="0">
                    <a:solidFill>
                      <a:schemeClr val="bg1"/>
                    </a:solidFill>
                  </a:rPr>
                  <a:t> in size are approximately uniform.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DDF98A-6484-491F-AA81-E1B602E0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09" y="1426230"/>
                <a:ext cx="5162378" cy="4708981"/>
              </a:xfrm>
              <a:prstGeom prst="rect">
                <a:avLst/>
              </a:prstGeom>
              <a:blipFill>
                <a:blip r:embed="rId4"/>
                <a:stretch>
                  <a:fillRect l="-7084" t="-4016" r="-1299" b="-79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18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8"/>
    </mc:Choice>
    <mc:Fallback xmlns="">
      <p:transition spd="slow" advTm="34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C127D0-32E3-4B63-A76C-06C2442F6B18}"/>
                  </a:ext>
                </a:extLst>
              </p:cNvPr>
              <p:cNvSpPr txBox="1"/>
              <p:nvPr/>
            </p:nvSpPr>
            <p:spPr>
              <a:xfrm>
                <a:off x="215726" y="233726"/>
                <a:ext cx="11976274" cy="10053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Only spatial part of metric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is maximally symmetric.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  <a:p>
                <a:endParaRPr lang="en-CA" sz="3200" dirty="0"/>
              </a:p>
              <a:p>
                <a:r>
                  <a:rPr lang="en-CA" sz="3200" dirty="0"/>
                  <a:t>If we have a maximally symmetric geometry, the curvature tensor takes this form:</a:t>
                </a:r>
              </a:p>
              <a:p>
                <a:r>
                  <a:rPr lang="en-CA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𝑖𝑗𝑘𝑙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3200" b="0" dirty="0"/>
              </a:p>
              <a:p>
                <a:endParaRPr lang="en-CA" sz="3200" dirty="0"/>
              </a:p>
              <a:p>
                <a:r>
                  <a:rPr lang="en-CA" sz="3200" dirty="0"/>
                  <a:t>Reduced-circumference polar coordinates: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(flat, spherical </a:t>
                </a:r>
                <a:r>
                  <a:rPr lang="en-CA" sz="3200" dirty="0" err="1"/>
                  <a:t>coords</a:t>
                </a:r>
                <a:r>
                  <a:rPr lang="en-CA" sz="32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32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(closed, 3-sphere)</a:t>
                </a: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&lt;0⇒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fNam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(open, 3-hyperbolic)</a:t>
                </a:r>
              </a:p>
              <a:p>
                <a:endParaRPr lang="en-CA" sz="3200" dirty="0"/>
              </a:p>
              <a:p>
                <a:r>
                  <a:rPr lang="en-CA" sz="3200" dirty="0">
                    <a:hlinkClick r:id="rId2"/>
                  </a:rPr>
                  <a:t>https://youtu.be/9WToQrPPeXs?t=2150</a:t>
                </a:r>
                <a:endParaRPr lang="en-CA" sz="3200" dirty="0"/>
              </a:p>
              <a:p>
                <a:r>
                  <a:rPr lang="en-CA" sz="3200" dirty="0"/>
                  <a:t>Let’s re-write this in new coordinates so that all 3 cases look the same: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CA" sz="3200" dirty="0"/>
                  <a:t>, 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3200" dirty="0"/>
              </a:p>
              <a:p>
                <a:endParaRPr lang="en-CA" sz="3200" dirty="0"/>
              </a:p>
              <a:p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C127D0-32E3-4B63-A76C-06C2442F6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6" y="233726"/>
                <a:ext cx="11976274" cy="10053971"/>
              </a:xfrm>
              <a:prstGeom prst="rect">
                <a:avLst/>
              </a:prstGeom>
              <a:blipFill>
                <a:blip r:embed="rId3"/>
                <a:stretch>
                  <a:fillRect l="-1527" t="-848" r="-17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49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F12620F-1008-4B89-87CB-9CA921A1A0F0}"/>
              </a:ext>
            </a:extLst>
          </p:cNvPr>
          <p:cNvGrpSpPr/>
          <p:nvPr/>
        </p:nvGrpSpPr>
        <p:grpSpPr>
          <a:xfrm>
            <a:off x="577913" y="2375420"/>
            <a:ext cx="10083854" cy="7772011"/>
            <a:chOff x="711263" y="2375420"/>
            <a:chExt cx="10083854" cy="77720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A00CA3-145E-4F45-9562-EDD4CB6E6C2F}"/>
                </a:ext>
              </a:extLst>
            </p:cNvPr>
            <p:cNvGrpSpPr/>
            <p:nvPr/>
          </p:nvGrpSpPr>
          <p:grpSpPr>
            <a:xfrm>
              <a:off x="711263" y="2375420"/>
              <a:ext cx="10083854" cy="7772011"/>
              <a:chOff x="-3641992" y="122768"/>
              <a:chExt cx="3850539" cy="29677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347580-9E15-490A-8FC8-3B56544A1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9373" y1="38618" x2="18482" y2="46748"/>
                            <a14:backgroundMark x1="18482" y1="46748" x2="19802" y2="36585"/>
                            <a14:backgroundMark x1="38614" y1="17480" x2="46535" y2="17480"/>
                            <a14:backgroundMark x1="88779" y1="45122" x2="84158" y2="56911"/>
                            <a14:backgroundMark x1="74257" y1="77642" x2="61056" y2="93496"/>
                            <a14:backgroundMark x1="74257" y1="72764" x2="68977" y2="81707"/>
                            <a14:backgroundMark x1="82838" y1="46341" x2="82178" y2="53252"/>
                            <a14:backgroundMark x1="26403" y1="46341" x2="29703" y2="41463"/>
                            <a14:backgroundMark x1="29703" y1="42683" x2="27393" y2="48780"/>
                          </a14:backgroundRemoval>
                        </a14:imgEffect>
                      </a14:imgLayer>
                    </a14:imgProps>
                  </a:ext>
                </a:extLst>
              </a:blip>
              <a:srcRect b="18869"/>
              <a:stretch/>
            </p:blipFill>
            <p:spPr>
              <a:xfrm>
                <a:off x="-3641992" y="122768"/>
                <a:ext cx="3850539" cy="253628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FA3BE0-A7EA-48D3-B992-C715B454E590}"/>
                  </a:ext>
                </a:extLst>
              </p:cNvPr>
              <p:cNvSpPr/>
              <p:nvPr/>
            </p:nvSpPr>
            <p:spPr>
              <a:xfrm rot="669445">
                <a:off x="-3033848" y="1623476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614D8C-0F80-4DB4-93D9-16FD1EABFCE5}"/>
                  </a:ext>
                </a:extLst>
              </p:cNvPr>
              <p:cNvSpPr/>
              <p:nvPr/>
            </p:nvSpPr>
            <p:spPr>
              <a:xfrm rot="17705676">
                <a:off x="-2011653" y="1334548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FB8A93-33F8-4A0E-B330-FD8AA90B11DC}"/>
                </a:ext>
              </a:extLst>
            </p:cNvPr>
            <p:cNvSpPr txBox="1"/>
            <p:nvPr/>
          </p:nvSpPr>
          <p:spPr>
            <a:xfrm>
              <a:off x="5537353" y="3071161"/>
              <a:ext cx="144088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flat</a:t>
              </a:r>
              <a:endParaRPr lang="en-CA" sz="7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8FF3E9-58C5-480C-A1C7-F7D383BFC9EE}"/>
              </a:ext>
            </a:extLst>
          </p:cNvPr>
          <p:cNvGrpSpPr/>
          <p:nvPr/>
        </p:nvGrpSpPr>
        <p:grpSpPr>
          <a:xfrm>
            <a:off x="-396647" y="3071161"/>
            <a:ext cx="4042152" cy="4590647"/>
            <a:chOff x="-396647" y="3071161"/>
            <a:chExt cx="4042152" cy="45906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A6891F-B748-4972-A531-AC094C759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697" b="90077" l="10000" r="9000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-396647" y="3495915"/>
              <a:ext cx="4042152" cy="41658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27CC-DB07-447B-8E45-5FF66FCD1B80}"/>
                </a:ext>
              </a:extLst>
            </p:cNvPr>
            <p:cNvSpPr txBox="1"/>
            <p:nvPr/>
          </p:nvSpPr>
          <p:spPr>
            <a:xfrm>
              <a:off x="603136" y="3071161"/>
              <a:ext cx="219139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closed</a:t>
              </a:r>
              <a:endParaRPr lang="en-CA" sz="7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A1253-61B9-4BA8-A4F3-0F023DE1D31D}"/>
              </a:ext>
            </a:extLst>
          </p:cNvPr>
          <p:cNvGrpSpPr/>
          <p:nvPr/>
        </p:nvGrpSpPr>
        <p:grpSpPr>
          <a:xfrm>
            <a:off x="8507351" y="3071161"/>
            <a:ext cx="3697464" cy="3612044"/>
            <a:chOff x="8507351" y="3071161"/>
            <a:chExt cx="3697464" cy="36120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F37434-AD04-4E09-9610-20ACACFD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173" b="93750" l="6182" r="94182">
                          <a14:foregroundMark x1="21818" y1="12019" x2="8364" y2="37019"/>
                          <a14:foregroundMark x1="8364" y1="37019" x2="17455" y2="63462"/>
                          <a14:foregroundMark x1="17455" y1="63462" x2="46182" y2="71154"/>
                          <a14:foregroundMark x1="46182" y1="71154" x2="68727" y2="56250"/>
                          <a14:foregroundMark x1="68727" y1="56250" x2="82909" y2="36538"/>
                          <a14:foregroundMark x1="82909" y1="36538" x2="49818" y2="35577"/>
                          <a14:foregroundMark x1="49818" y1="35577" x2="28000" y2="16827"/>
                          <a14:foregroundMark x1="28000" y1="16827" x2="10182" y2="22596"/>
                          <a14:foregroundMark x1="10182" y1="22596" x2="14545" y2="45673"/>
                          <a14:foregroundMark x1="14545" y1="45673" x2="16000" y2="46635"/>
                          <a14:foregroundMark x1="6909" y1="23558" x2="17455" y2="14904"/>
                          <a14:foregroundMark x1="14545" y1="9615" x2="16000" y2="12019"/>
                          <a14:foregroundMark x1="54545" y1="31731" x2="94182" y2="27885"/>
                          <a14:foregroundMark x1="94182" y1="27885" x2="90545" y2="27404"/>
                          <a14:foregroundMark x1="50909" y1="90865" x2="30909" y2="91827"/>
                          <a14:foregroundMark x1="30909" y1="91827" x2="29455" y2="90865"/>
                          <a14:foregroundMark x1="39273" y1="21635" x2="65818" y2="28846"/>
                          <a14:foregroundMark x1="65818" y1="28846" x2="89818" y2="23558"/>
                          <a14:foregroundMark x1="89818" y1="23558" x2="86545" y2="48558"/>
                          <a14:foregroundMark x1="86545" y1="48558" x2="54545" y2="88462"/>
                          <a14:foregroundMark x1="54545" y1="88462" x2="37091" y2="93750"/>
                          <a14:foregroundMark x1="14909" y1="12019" x2="6545" y2="26923"/>
                          <a14:foregroundMark x1="8000" y1="20673" x2="10909" y2="10096"/>
                          <a14:foregroundMark x1="10909" y1="8173" x2="10182" y2="10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7351" y="3886578"/>
              <a:ext cx="3697464" cy="27966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C0A1CC-33DB-4556-9BEA-CAE28ADFFB66}"/>
                </a:ext>
              </a:extLst>
            </p:cNvPr>
            <p:cNvSpPr txBox="1"/>
            <p:nvPr/>
          </p:nvSpPr>
          <p:spPr>
            <a:xfrm>
              <a:off x="9398121" y="3071161"/>
              <a:ext cx="183083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open</a:t>
              </a:r>
              <a:endParaRPr lang="en-CA" sz="7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8EBC99-A6C8-4FE5-8291-520B622F257F}"/>
              </a:ext>
            </a:extLst>
          </p:cNvPr>
          <p:cNvSpPr txBox="1"/>
          <p:nvPr/>
        </p:nvSpPr>
        <p:spPr>
          <a:xfrm>
            <a:off x="163663" y="0"/>
            <a:ext cx="118454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7200" dirty="0"/>
              <a:t>FLRW metric = 3 metrics in one</a:t>
            </a:r>
            <a:endParaRPr lang="en-CA" sz="8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45C874-D1DD-4C14-B392-8763F605EF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2720" y="2815920"/>
              <a:ext cx="4707720" cy="409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45C874-D1DD-4C14-B392-8763F605E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360" y="2806560"/>
                <a:ext cx="4726440" cy="41176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2BC5092-6C69-4E5B-8472-14DEE7FD8059}"/>
              </a:ext>
            </a:extLst>
          </p:cNvPr>
          <p:cNvSpPr txBox="1"/>
          <p:nvPr/>
        </p:nvSpPr>
        <p:spPr>
          <a:xfrm>
            <a:off x="326224" y="981596"/>
            <a:ext cx="109027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</a:rPr>
              <a:t>3 possible spatially homogeneous </a:t>
            </a:r>
          </a:p>
          <a:p>
            <a:r>
              <a:rPr lang="en-CA" sz="6000" dirty="0">
                <a:solidFill>
                  <a:srgbClr val="FF0000"/>
                </a:solidFill>
              </a:rPr>
              <a:t>     and isotropic universes:</a:t>
            </a:r>
            <a:endParaRPr lang="en-CA" sz="7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2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7"/>
    </mc:Choice>
    <mc:Fallback xmlns="">
      <p:transition spd="slow" advTm="18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2DEB4D-9038-4C4A-ABAB-DAC36A9AF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07" y="1788159"/>
            <a:ext cx="4526373" cy="289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D8623BA6-3768-4B4A-8DDF-0DA29A6B220F}"/>
              </a:ext>
            </a:extLst>
          </p:cNvPr>
          <p:cNvSpPr/>
          <p:nvPr/>
        </p:nvSpPr>
        <p:spPr>
          <a:xfrm>
            <a:off x="4338708" y="2277366"/>
            <a:ext cx="1293081" cy="1539422"/>
          </a:xfrm>
          <a:prstGeom prst="rightArrow">
            <a:avLst>
              <a:gd name="adj1" fmla="val 72993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305AD-8ED1-4CE0-A503-26CF4E494ABD}"/>
              </a:ext>
            </a:extLst>
          </p:cNvPr>
          <p:cNvSpPr txBox="1"/>
          <p:nvPr/>
        </p:nvSpPr>
        <p:spPr>
          <a:xfrm>
            <a:off x="116840" y="-59016"/>
            <a:ext cx="116027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Technically speaking… there are other geometries that are spatially homogeneous and isotropic.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A14FF-447E-4AF2-B984-102D5897F734}"/>
              </a:ext>
            </a:extLst>
          </p:cNvPr>
          <p:cNvSpPr txBox="1"/>
          <p:nvPr/>
        </p:nvSpPr>
        <p:spPr>
          <a:xfrm>
            <a:off x="567116" y="4981687"/>
            <a:ext cx="9843936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5400" dirty="0"/>
              <a:t>Only consider “simply-connected” geometries (no-holes)</a:t>
            </a:r>
            <a:endParaRPr lang="en-CA" sz="6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8DC91D-A268-4462-8BEC-D3FE8046E2DB}"/>
              </a:ext>
            </a:extLst>
          </p:cNvPr>
          <p:cNvGrpSpPr/>
          <p:nvPr/>
        </p:nvGrpSpPr>
        <p:grpSpPr>
          <a:xfrm>
            <a:off x="8996908" y="2602345"/>
            <a:ext cx="3289855" cy="2214880"/>
            <a:chOff x="8996908" y="2602345"/>
            <a:chExt cx="3289855" cy="221488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8C24EB4-9F1A-4CEE-B2C7-A4DD99203D77}"/>
                </a:ext>
              </a:extLst>
            </p:cNvPr>
            <p:cNvSpPr/>
            <p:nvPr/>
          </p:nvSpPr>
          <p:spPr>
            <a:xfrm rot="13500000" flipV="1">
              <a:off x="8347863" y="3251390"/>
              <a:ext cx="2214880" cy="916789"/>
            </a:xfrm>
            <a:custGeom>
              <a:avLst/>
              <a:gdLst>
                <a:gd name="connsiteX0" fmla="*/ 0 w 2214880"/>
                <a:gd name="connsiteY0" fmla="*/ 0 h 916789"/>
                <a:gd name="connsiteX1" fmla="*/ 1158240 w 2214880"/>
                <a:gd name="connsiteY1" fmla="*/ 914400 h 916789"/>
                <a:gd name="connsiteX2" fmla="*/ 1158240 w 2214880"/>
                <a:gd name="connsiteY2" fmla="*/ 284480 h 916789"/>
                <a:gd name="connsiteX3" fmla="*/ 2214880 w 2214880"/>
                <a:gd name="connsiteY3" fmla="*/ 894080 h 91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4880" h="916789">
                  <a:moveTo>
                    <a:pt x="0" y="0"/>
                  </a:moveTo>
                  <a:cubicBezTo>
                    <a:pt x="482600" y="433493"/>
                    <a:pt x="965200" y="866987"/>
                    <a:pt x="1158240" y="914400"/>
                  </a:cubicBezTo>
                  <a:cubicBezTo>
                    <a:pt x="1351280" y="961813"/>
                    <a:pt x="982133" y="287867"/>
                    <a:pt x="1158240" y="284480"/>
                  </a:cubicBezTo>
                  <a:cubicBezTo>
                    <a:pt x="1334347" y="281093"/>
                    <a:pt x="1774613" y="587586"/>
                    <a:pt x="2214880" y="89408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482DB2-F7EE-45B0-B36F-CB7CD595E546}"/>
                </a:ext>
              </a:extLst>
            </p:cNvPr>
            <p:cNvSpPr txBox="1"/>
            <p:nvPr/>
          </p:nvSpPr>
          <p:spPr>
            <a:xfrm>
              <a:off x="10657767" y="3651711"/>
              <a:ext cx="162899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/>
                <a:t>hole</a:t>
              </a:r>
              <a:endParaRPr lang="en-CA" sz="720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1BDBF46-B513-46FC-B007-B3E8F49023FD}"/>
              </a:ext>
            </a:extLst>
          </p:cNvPr>
          <p:cNvSpPr/>
          <p:nvPr/>
        </p:nvSpPr>
        <p:spPr>
          <a:xfrm>
            <a:off x="1187682" y="1979125"/>
            <a:ext cx="2151148" cy="21511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0C62C8-5388-4BBA-A40C-7FBA52EED2AB}"/>
              </a:ext>
            </a:extLst>
          </p:cNvPr>
          <p:cNvGrpSpPr/>
          <p:nvPr/>
        </p:nvGrpSpPr>
        <p:grpSpPr>
          <a:xfrm>
            <a:off x="1187682" y="1958804"/>
            <a:ext cx="2151148" cy="2170663"/>
            <a:chOff x="1587732" y="1958804"/>
            <a:chExt cx="2151148" cy="217066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2978E0-5883-4576-92C3-F2D506168754}"/>
                </a:ext>
              </a:extLst>
            </p:cNvPr>
            <p:cNvGrpSpPr/>
            <p:nvPr/>
          </p:nvGrpSpPr>
          <p:grpSpPr>
            <a:xfrm>
              <a:off x="1587732" y="1958804"/>
              <a:ext cx="2151148" cy="1613"/>
              <a:chOff x="1587732" y="2149304"/>
              <a:chExt cx="2151148" cy="1613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C09EB5D-6D34-4C79-BEF2-F8B39B79A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32" y="2149304"/>
                <a:ext cx="215114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4557BC7-A3A5-4970-B02D-3A6397178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60" y="2150917"/>
                <a:ext cx="38608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8BBD923-71DA-41C9-B619-4E6B7D00AD1B}"/>
                </a:ext>
              </a:extLst>
            </p:cNvPr>
            <p:cNvGrpSpPr/>
            <p:nvPr/>
          </p:nvGrpSpPr>
          <p:grpSpPr>
            <a:xfrm>
              <a:off x="1587732" y="4127854"/>
              <a:ext cx="2151148" cy="1613"/>
              <a:chOff x="1587732" y="2149304"/>
              <a:chExt cx="2151148" cy="161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D2960A-4C28-498A-9100-9B26067D8D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32" y="2149304"/>
                <a:ext cx="215114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8F53F9C-089B-448B-8228-327002C8E3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60" y="2150917"/>
                <a:ext cx="386080" cy="0"/>
              </a:xfrm>
              <a:prstGeom prst="line">
                <a:avLst/>
              </a:prstGeom>
              <a:ln w="1270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2F92A2-1BFB-4AF0-96A9-7BB7F8E3286A}"/>
              </a:ext>
            </a:extLst>
          </p:cNvPr>
          <p:cNvGrpSpPr/>
          <p:nvPr/>
        </p:nvGrpSpPr>
        <p:grpSpPr>
          <a:xfrm rot="16200000">
            <a:off x="1190625" y="1961747"/>
            <a:ext cx="2151148" cy="2170663"/>
            <a:chOff x="1740132" y="2301704"/>
            <a:chExt cx="2151148" cy="217066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24CCE-B8FE-44FD-986A-C7E6F9480AE3}"/>
                </a:ext>
              </a:extLst>
            </p:cNvPr>
            <p:cNvGrpSpPr/>
            <p:nvPr/>
          </p:nvGrpSpPr>
          <p:grpSpPr>
            <a:xfrm>
              <a:off x="1740132" y="2301704"/>
              <a:ext cx="2151148" cy="1613"/>
              <a:chOff x="1587732" y="2149304"/>
              <a:chExt cx="2151148" cy="1613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BD31904-500E-4705-8662-87602551F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32" y="2149304"/>
                <a:ext cx="2151148" cy="0"/>
              </a:xfrm>
              <a:prstGeom prst="line">
                <a:avLst/>
              </a:prstGeom>
              <a:ln w="76200">
                <a:solidFill>
                  <a:srgbClr val="11FF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627B0D-DC17-440F-9EF4-383DFD5A5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60" y="2150917"/>
                <a:ext cx="386080" cy="0"/>
              </a:xfrm>
              <a:prstGeom prst="line">
                <a:avLst/>
              </a:prstGeom>
              <a:ln w="127000">
                <a:solidFill>
                  <a:srgbClr val="11FF7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5D14DF2-CC01-44C3-9E9C-C241EEB04FDE}"/>
                </a:ext>
              </a:extLst>
            </p:cNvPr>
            <p:cNvGrpSpPr/>
            <p:nvPr/>
          </p:nvGrpSpPr>
          <p:grpSpPr>
            <a:xfrm>
              <a:off x="1740132" y="4470754"/>
              <a:ext cx="2151148" cy="1613"/>
              <a:chOff x="1587732" y="2149304"/>
              <a:chExt cx="2151148" cy="1613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F1BEA12-69CA-4831-A951-44CD99BE9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32" y="2149304"/>
                <a:ext cx="2151148" cy="0"/>
              </a:xfrm>
              <a:prstGeom prst="line">
                <a:avLst/>
              </a:prstGeom>
              <a:ln w="76200">
                <a:solidFill>
                  <a:srgbClr val="11FF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8E49254-25D9-42E4-9008-D0389C1BE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460" y="2150917"/>
                <a:ext cx="386080" cy="0"/>
              </a:xfrm>
              <a:prstGeom prst="line">
                <a:avLst/>
              </a:prstGeom>
              <a:ln w="127000">
                <a:solidFill>
                  <a:srgbClr val="11FF7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Arc 25">
            <a:extLst>
              <a:ext uri="{FF2B5EF4-FFF2-40B4-BE49-F238E27FC236}">
                <a16:creationId xmlns:a16="http://schemas.microsoft.com/office/drawing/2014/main" id="{91FD584F-FA4E-47EF-BD57-6C68BC63F322}"/>
              </a:ext>
            </a:extLst>
          </p:cNvPr>
          <p:cNvSpPr/>
          <p:nvPr/>
        </p:nvSpPr>
        <p:spPr>
          <a:xfrm>
            <a:off x="592060" y="2591290"/>
            <a:ext cx="3436857" cy="1021427"/>
          </a:xfrm>
          <a:prstGeom prst="arc">
            <a:avLst>
              <a:gd name="adj1" fmla="val 20795939"/>
              <a:gd name="adj2" fmla="val 11465828"/>
            </a:avLst>
          </a:prstGeom>
          <a:ln w="76200">
            <a:solidFill>
              <a:srgbClr val="00D25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34C5364-8FA8-406F-8379-4574CEA4588C}"/>
              </a:ext>
            </a:extLst>
          </p:cNvPr>
          <p:cNvSpPr/>
          <p:nvPr/>
        </p:nvSpPr>
        <p:spPr>
          <a:xfrm rot="16200000" flipH="1" flipV="1">
            <a:off x="467299" y="2545369"/>
            <a:ext cx="3436857" cy="1021427"/>
          </a:xfrm>
          <a:prstGeom prst="arc">
            <a:avLst>
              <a:gd name="adj1" fmla="val 20795939"/>
              <a:gd name="adj2" fmla="val 11465828"/>
            </a:avLst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235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99"/>
    </mc:Choice>
    <mc:Fallback xmlns="">
      <p:transition spd="slow" advTm="23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/>
      <p:bldP spid="5" grpId="0" animBg="1"/>
      <p:bldP spid="7" grpId="0" animBg="1"/>
      <p:bldP spid="26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6358B-6203-4EB2-98BF-3212CBFBDE6E}"/>
                  </a:ext>
                </a:extLst>
              </p:cNvPr>
              <p:cNvSpPr txBox="1"/>
              <p:nvPr/>
            </p:nvSpPr>
            <p:spPr>
              <a:xfrm>
                <a:off x="648927" y="812370"/>
                <a:ext cx="6618147" cy="236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0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6358B-6203-4EB2-98BF-3212CBFB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7" y="812370"/>
                <a:ext cx="6618147" cy="2360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3443B-312F-4136-8C5C-FFF5C5AB2B2C}"/>
                  </a:ext>
                </a:extLst>
              </p:cNvPr>
              <p:cNvSpPr txBox="1"/>
              <p:nvPr/>
            </p:nvSpPr>
            <p:spPr>
              <a:xfrm>
                <a:off x="648927" y="4275515"/>
                <a:ext cx="8783831" cy="240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0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GB" sz="4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0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3443B-312F-4136-8C5C-FFF5C5AB2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7" y="4275515"/>
                <a:ext cx="8783831" cy="2408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C7B5EF-9291-4EF1-AE9B-7A17105DCFBC}"/>
              </a:ext>
            </a:extLst>
          </p:cNvPr>
          <p:cNvSpPr txBox="1"/>
          <p:nvPr/>
        </p:nvSpPr>
        <p:spPr>
          <a:xfrm>
            <a:off x="117985" y="-66753"/>
            <a:ext cx="11697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Flat (</a:t>
            </a:r>
            <a:r>
              <a:rPr lang="en-GB" sz="4800" dirty="0" err="1"/>
              <a:t>Minkowski</a:t>
            </a:r>
            <a:r>
              <a:rPr lang="en-GB" sz="4800" dirty="0"/>
              <a:t>) metric, Cartesian coordinates</a:t>
            </a:r>
            <a:endParaRPr lang="en-CA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FC716-8AC9-4E98-B5B3-AC42EABB0562}"/>
              </a:ext>
            </a:extLst>
          </p:cNvPr>
          <p:cNvSpPr txBox="1"/>
          <p:nvPr/>
        </p:nvSpPr>
        <p:spPr>
          <a:xfrm>
            <a:off x="117984" y="3482954"/>
            <a:ext cx="118895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Flat (</a:t>
            </a:r>
            <a:r>
              <a:rPr lang="en-GB" sz="4800" dirty="0" err="1"/>
              <a:t>Minkowski</a:t>
            </a:r>
            <a:r>
              <a:rPr lang="en-GB" sz="4800" dirty="0"/>
              <a:t>) metric, Spherical coordinates</a:t>
            </a:r>
            <a:endParaRPr lang="en-CA" sz="4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73B83C-7452-4B62-8128-EE2D47FF574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701604-4E29-41F0-9840-C6F1C24DB9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45200" y="1024920"/>
              <a:ext cx="3315960" cy="205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701604-4E29-41F0-9840-C6F1C24DB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5840" y="1015560"/>
                <a:ext cx="3334680" cy="207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068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5"/>
    </mc:Choice>
    <mc:Fallback xmlns="">
      <p:transition spd="slow" advTm="2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E5C0D6-DFF2-4A63-A76F-CFE1B00DCA74}"/>
              </a:ext>
            </a:extLst>
          </p:cNvPr>
          <p:cNvSpPr txBox="1"/>
          <p:nvPr/>
        </p:nvSpPr>
        <p:spPr>
          <a:xfrm>
            <a:off x="147485" y="147485"/>
            <a:ext cx="654828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Cosmological Principle</a:t>
            </a:r>
          </a:p>
          <a:p>
            <a:pPr marL="742950" indent="-742950">
              <a:buAutoNum type="arabicPeriod"/>
            </a:pPr>
            <a:r>
              <a:rPr lang="en-GB" sz="4400" dirty="0"/>
              <a:t> </a:t>
            </a:r>
            <a:r>
              <a:rPr lang="en-GB" sz="4400" b="1" u="sng" dirty="0">
                <a:solidFill>
                  <a:srgbClr val="FF0000"/>
                </a:solidFill>
              </a:rPr>
              <a:t>Spatially</a:t>
            </a:r>
            <a:r>
              <a:rPr lang="en-GB" sz="4400" dirty="0"/>
              <a:t> Homogeneous</a:t>
            </a:r>
          </a:p>
          <a:p>
            <a:pPr marL="742950" indent="-742950">
              <a:buAutoNum type="arabicPeriod"/>
            </a:pPr>
            <a:r>
              <a:rPr lang="en-GB" sz="4400" dirty="0"/>
              <a:t> </a:t>
            </a:r>
            <a:r>
              <a:rPr lang="en-GB" sz="4400" b="1" u="sng" dirty="0">
                <a:solidFill>
                  <a:srgbClr val="FF0000"/>
                </a:solidFill>
              </a:rPr>
              <a:t>Spatially</a:t>
            </a:r>
            <a:r>
              <a:rPr lang="en-GB" sz="4400" dirty="0"/>
              <a:t> Isotropic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5E6565-78CD-4180-957B-CB8F25387422}"/>
                  </a:ext>
                </a:extLst>
              </p:cNvPr>
              <p:cNvSpPr txBox="1"/>
              <p:nvPr/>
            </p:nvSpPr>
            <p:spPr>
              <a:xfrm>
                <a:off x="6931745" y="325711"/>
                <a:ext cx="4945627" cy="206210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Spatial Scale Factor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8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8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5E6565-78CD-4180-957B-CB8F2538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45" y="325711"/>
                <a:ext cx="4945627" cy="2062103"/>
              </a:xfrm>
              <a:prstGeom prst="rect">
                <a:avLst/>
              </a:prstGeom>
              <a:blipFill>
                <a:blip r:embed="rId3"/>
                <a:stretch>
                  <a:fillRect l="-5270" t="-5814" r="-514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97DF75-C42A-4887-90A5-42EF6EDFA570}"/>
              </a:ext>
            </a:extLst>
          </p:cNvPr>
          <p:cNvSpPr txBox="1"/>
          <p:nvPr/>
        </p:nvSpPr>
        <p:spPr>
          <a:xfrm>
            <a:off x="147486" y="2506160"/>
            <a:ext cx="10412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Allow scale of space to change overtime.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1E31D-1BB1-407A-9AE4-DED8A9196875}"/>
                  </a:ext>
                </a:extLst>
              </p:cNvPr>
              <p:cNvSpPr txBox="1"/>
              <p:nvPr/>
            </p:nvSpPr>
            <p:spPr>
              <a:xfrm>
                <a:off x="6889891" y="3775172"/>
                <a:ext cx="4036140" cy="265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1E31D-1BB1-407A-9AE4-DED8A9196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891" y="3775172"/>
                <a:ext cx="4036140" cy="2650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D48DA-6201-44D7-A282-72970124DB96}"/>
                  </a:ext>
                </a:extLst>
              </p:cNvPr>
              <p:cNvSpPr txBox="1"/>
              <p:nvPr/>
            </p:nvSpPr>
            <p:spPr>
              <a:xfrm>
                <a:off x="-3534696" y="3850754"/>
                <a:ext cx="3387211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D48DA-6201-44D7-A282-72970124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4696" y="3850754"/>
                <a:ext cx="3387211" cy="2585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BBA400E5-9EBF-414A-B273-85641C7927D4}"/>
              </a:ext>
            </a:extLst>
          </p:cNvPr>
          <p:cNvGrpSpPr/>
          <p:nvPr/>
        </p:nvGrpSpPr>
        <p:grpSpPr>
          <a:xfrm>
            <a:off x="246216" y="3505200"/>
            <a:ext cx="5658607" cy="3205315"/>
            <a:chOff x="246216" y="3505200"/>
            <a:chExt cx="5658607" cy="320531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989EBFA-3233-426F-B606-BD8A6641DAE1}"/>
                </a:ext>
              </a:extLst>
            </p:cNvPr>
            <p:cNvSpPr/>
            <p:nvPr/>
          </p:nvSpPr>
          <p:spPr>
            <a:xfrm>
              <a:off x="4411957" y="3530600"/>
              <a:ext cx="1473200" cy="2806700"/>
            </a:xfrm>
            <a:custGeom>
              <a:avLst/>
              <a:gdLst>
                <a:gd name="connsiteX0" fmla="*/ 0 w 1473200"/>
                <a:gd name="connsiteY0" fmla="*/ 2806700 h 2806700"/>
                <a:gd name="connsiteX1" fmla="*/ 635000 w 1473200"/>
                <a:gd name="connsiteY1" fmla="*/ 1892300 h 2806700"/>
                <a:gd name="connsiteX2" fmla="*/ 1473200 w 1473200"/>
                <a:gd name="connsiteY2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2806700">
                  <a:moveTo>
                    <a:pt x="0" y="2806700"/>
                  </a:moveTo>
                  <a:cubicBezTo>
                    <a:pt x="194733" y="2583391"/>
                    <a:pt x="389467" y="2360083"/>
                    <a:pt x="635000" y="1892300"/>
                  </a:cubicBezTo>
                  <a:cubicBezTo>
                    <a:pt x="880533" y="1424517"/>
                    <a:pt x="1473200" y="0"/>
                    <a:pt x="14732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12B0503-0D93-4339-ADE7-88EE1F567AE4}"/>
                </a:ext>
              </a:extLst>
            </p:cNvPr>
            <p:cNvSpPr/>
            <p:nvPr/>
          </p:nvSpPr>
          <p:spPr>
            <a:xfrm>
              <a:off x="3053057" y="3505200"/>
              <a:ext cx="520700" cy="2832100"/>
            </a:xfrm>
            <a:custGeom>
              <a:avLst/>
              <a:gdLst>
                <a:gd name="connsiteX0" fmla="*/ 520700 w 520700"/>
                <a:gd name="connsiteY0" fmla="*/ 2832100 h 2832100"/>
                <a:gd name="connsiteX1" fmla="*/ 317500 w 520700"/>
                <a:gd name="connsiteY1" fmla="*/ 1930400 h 2832100"/>
                <a:gd name="connsiteX2" fmla="*/ 0 w 520700"/>
                <a:gd name="connsiteY2" fmla="*/ 0 h 283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0" h="2832100">
                  <a:moveTo>
                    <a:pt x="520700" y="2832100"/>
                  </a:moveTo>
                  <a:cubicBezTo>
                    <a:pt x="462491" y="2617258"/>
                    <a:pt x="404283" y="2402417"/>
                    <a:pt x="317500" y="1930400"/>
                  </a:cubicBezTo>
                  <a:cubicBezTo>
                    <a:pt x="230717" y="1458383"/>
                    <a:pt x="115358" y="729191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E2E974-421D-45AF-A6B1-4FC8C1855A74}"/>
                    </a:ext>
                  </a:extLst>
                </p:cNvPr>
                <p:cNvSpPr txBox="1"/>
                <p:nvPr/>
              </p:nvSpPr>
              <p:spPr>
                <a:xfrm>
                  <a:off x="246216" y="4779021"/>
                  <a:ext cx="1528411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E2E974-421D-45AF-A6B1-4FC8C1855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16" y="4779021"/>
                  <a:ext cx="1528411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5D3DE19-F00E-4656-9411-4BF3CF61F99F}"/>
                </a:ext>
              </a:extLst>
            </p:cNvPr>
            <p:cNvGrpSpPr/>
            <p:nvPr/>
          </p:nvGrpSpPr>
          <p:grpSpPr>
            <a:xfrm>
              <a:off x="1868683" y="3518912"/>
              <a:ext cx="4036140" cy="1226489"/>
              <a:chOff x="1868683" y="3518912"/>
              <a:chExt cx="4036140" cy="122648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223407A-4B7E-441C-B952-F51792979E88}"/>
                  </a:ext>
                </a:extLst>
              </p:cNvPr>
              <p:cNvGrpSpPr/>
              <p:nvPr/>
            </p:nvGrpSpPr>
            <p:grpSpPr>
              <a:xfrm>
                <a:off x="1868683" y="3518912"/>
                <a:ext cx="4036140" cy="1226489"/>
                <a:chOff x="1317526" y="3767973"/>
                <a:chExt cx="4036140" cy="1226489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CEF4008C-8369-4ED8-8919-B1086B33DC86}"/>
                    </a:ext>
                  </a:extLst>
                </p:cNvPr>
                <p:cNvSpPr/>
                <p:nvPr/>
              </p:nvSpPr>
              <p:spPr>
                <a:xfrm>
                  <a:off x="1317526" y="3785095"/>
                  <a:ext cx="4036140" cy="1209367"/>
                </a:xfrm>
                <a:prstGeom prst="parallelogram">
                  <a:avLst>
                    <a:gd name="adj" fmla="val 98171"/>
                  </a:avLst>
                </a:prstGeom>
                <a:solidFill>
                  <a:schemeClr val="accent5">
                    <a:lumMod val="40000"/>
                    <a:lumOff val="6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38B7405-9680-484A-8379-0DDBE3150CBA}"/>
                    </a:ext>
                  </a:extLst>
                </p:cNvPr>
                <p:cNvCxnSpPr>
                  <a:stCxn id="12" idx="1"/>
                  <a:endCxn id="12" idx="3"/>
                </p:cNvCxnSpPr>
                <p:nvPr/>
              </p:nvCxnSpPr>
              <p:spPr>
                <a:xfrm flipH="1">
                  <a:off x="2741972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04A3F3B-1CE6-4D57-88B7-E116C4F5B86E}"/>
                    </a:ext>
                  </a:extLst>
                </p:cNvPr>
                <p:cNvCxnSpPr/>
                <p:nvPr/>
              </p:nvCxnSpPr>
              <p:spPr>
                <a:xfrm flipH="1">
                  <a:off x="1989184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25C5A1F-3A43-490B-9109-1CA7E2AD4EF9}"/>
                    </a:ext>
                  </a:extLst>
                </p:cNvPr>
                <p:cNvCxnSpPr/>
                <p:nvPr/>
              </p:nvCxnSpPr>
              <p:spPr>
                <a:xfrm flipH="1">
                  <a:off x="3454195" y="3767973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9F93A95-10AB-4AFC-9B15-878C597A5C0C}"/>
                    </a:ext>
                  </a:extLst>
                </p:cNvPr>
                <p:cNvCxnSpPr>
                  <a:cxnSpLocks/>
                  <a:stCxn id="12" idx="2"/>
                  <a:endCxn id="12" idx="5"/>
                </p:cNvCxnSpPr>
                <p:nvPr/>
              </p:nvCxnSpPr>
              <p:spPr>
                <a:xfrm flipH="1">
                  <a:off x="1911150" y="43897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32CCCA6-F453-4189-B63F-44B46F57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03250" y="40849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E3EC50A-B550-4BF4-B5D9-964AA2610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76446" y="46945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9B8F2F74-3593-408C-8097-CE20F446247D}"/>
                  </a:ext>
                </a:extLst>
              </p:cNvPr>
              <p:cNvGrpSpPr/>
              <p:nvPr/>
            </p:nvGrpSpPr>
            <p:grpSpPr>
              <a:xfrm>
                <a:off x="3876210" y="3807619"/>
                <a:ext cx="722766" cy="337116"/>
                <a:chOff x="3876210" y="3807619"/>
                <a:chExt cx="722766" cy="337116"/>
              </a:xfrm>
            </p:grpSpPr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D43A23F1-262B-4360-A18D-AC0D5D97F2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83853" y="3807619"/>
                  <a:ext cx="328577" cy="337116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3041437D-623A-46B4-9B7D-C71EB57B7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76210" y="4139696"/>
                  <a:ext cx="722766" cy="0"/>
                </a:xfrm>
                <a:prstGeom prst="straightConnector1">
                  <a:avLst/>
                </a:prstGeom>
                <a:ln w="762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51A2223-DA0A-44DA-9AB0-60ADF7986426}"/>
                </a:ext>
              </a:extLst>
            </p:cNvPr>
            <p:cNvGrpSpPr/>
            <p:nvPr/>
          </p:nvGrpSpPr>
          <p:grpSpPr>
            <a:xfrm>
              <a:off x="2639768" y="5415807"/>
              <a:ext cx="2459294" cy="747322"/>
              <a:chOff x="2639768" y="5415807"/>
              <a:chExt cx="2459294" cy="7473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3D44544-EC57-423A-A215-3EFB0B53B3A9}"/>
                  </a:ext>
                </a:extLst>
              </p:cNvPr>
              <p:cNvGrpSpPr/>
              <p:nvPr/>
            </p:nvGrpSpPr>
            <p:grpSpPr>
              <a:xfrm>
                <a:off x="2639768" y="5415807"/>
                <a:ext cx="2459294" cy="747322"/>
                <a:chOff x="1317526" y="3767973"/>
                <a:chExt cx="4036140" cy="1226489"/>
              </a:xfrm>
            </p:grpSpPr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03097ED2-7E8D-4372-B6F2-3D83B71EB9BF}"/>
                    </a:ext>
                  </a:extLst>
                </p:cNvPr>
                <p:cNvSpPr/>
                <p:nvPr/>
              </p:nvSpPr>
              <p:spPr>
                <a:xfrm>
                  <a:off x="1317526" y="3785095"/>
                  <a:ext cx="4036140" cy="1209367"/>
                </a:xfrm>
                <a:prstGeom prst="parallelogram">
                  <a:avLst>
                    <a:gd name="adj" fmla="val 98171"/>
                  </a:avLst>
                </a:prstGeom>
                <a:solidFill>
                  <a:schemeClr val="accent5">
                    <a:lumMod val="40000"/>
                    <a:lumOff val="6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89FC4E-6665-4FE4-A877-D3C26CD38586}"/>
                    </a:ext>
                  </a:extLst>
                </p:cNvPr>
                <p:cNvCxnSpPr>
                  <a:stCxn id="25" idx="1"/>
                  <a:endCxn id="25" idx="3"/>
                </p:cNvCxnSpPr>
                <p:nvPr/>
              </p:nvCxnSpPr>
              <p:spPr>
                <a:xfrm flipH="1">
                  <a:off x="2741972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F3E84BD-8325-4D55-BD87-75E631949AB8}"/>
                    </a:ext>
                  </a:extLst>
                </p:cNvPr>
                <p:cNvCxnSpPr/>
                <p:nvPr/>
              </p:nvCxnSpPr>
              <p:spPr>
                <a:xfrm flipH="1">
                  <a:off x="1989184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E04754D-9514-48CA-9DE4-CFFBC9861E86}"/>
                    </a:ext>
                  </a:extLst>
                </p:cNvPr>
                <p:cNvCxnSpPr/>
                <p:nvPr/>
              </p:nvCxnSpPr>
              <p:spPr>
                <a:xfrm flipH="1">
                  <a:off x="3454195" y="3767973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237BBF5-23E1-43F4-8749-1C79F510BF8A}"/>
                    </a:ext>
                  </a:extLst>
                </p:cNvPr>
                <p:cNvCxnSpPr>
                  <a:cxnSpLocks/>
                  <a:stCxn id="25" idx="2"/>
                  <a:endCxn id="25" idx="5"/>
                </p:cNvCxnSpPr>
                <p:nvPr/>
              </p:nvCxnSpPr>
              <p:spPr>
                <a:xfrm flipH="1">
                  <a:off x="1911150" y="43897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0F0F3C7-DCF0-4ADC-B6C0-DD5873113C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03250" y="40849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14A3477-DA78-4300-8488-658C9C89A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76446" y="46945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CE3D5E8A-F0D6-41CD-AA64-86AB6A64F198}"/>
                  </a:ext>
                </a:extLst>
              </p:cNvPr>
              <p:cNvGrpSpPr/>
              <p:nvPr/>
            </p:nvGrpSpPr>
            <p:grpSpPr>
              <a:xfrm>
                <a:off x="3862666" y="5600838"/>
                <a:ext cx="422484" cy="197057"/>
                <a:chOff x="4028610" y="3960019"/>
                <a:chExt cx="722766" cy="337116"/>
              </a:xfrm>
            </p:grpSpPr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A3506680-789C-4030-B91E-2DDBE431E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6253" y="3960019"/>
                  <a:ext cx="328577" cy="337116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D71E422-FD8D-4752-946A-9315C7C171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8610" y="4292096"/>
                  <a:ext cx="722766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80FA455-A3B5-4056-A928-8B21E0399B93}"/>
                </a:ext>
              </a:extLst>
            </p:cNvPr>
            <p:cNvGrpSpPr/>
            <p:nvPr/>
          </p:nvGrpSpPr>
          <p:grpSpPr>
            <a:xfrm>
              <a:off x="3224945" y="6341857"/>
              <a:ext cx="1213184" cy="368658"/>
              <a:chOff x="3224945" y="6341857"/>
              <a:chExt cx="1213184" cy="36865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B69CA14-ADA0-495D-B9B6-448582B31451}"/>
                  </a:ext>
                </a:extLst>
              </p:cNvPr>
              <p:cNvGrpSpPr/>
              <p:nvPr/>
            </p:nvGrpSpPr>
            <p:grpSpPr>
              <a:xfrm>
                <a:off x="3224945" y="6341857"/>
                <a:ext cx="1213184" cy="368658"/>
                <a:chOff x="1317526" y="3767973"/>
                <a:chExt cx="4036140" cy="1226489"/>
              </a:xfrm>
            </p:grpSpPr>
            <p:sp>
              <p:nvSpPr>
                <p:cNvPr id="38" name="Parallelogram 37">
                  <a:extLst>
                    <a:ext uri="{FF2B5EF4-FFF2-40B4-BE49-F238E27FC236}">
                      <a16:creationId xmlns:a16="http://schemas.microsoft.com/office/drawing/2014/main" id="{6D991CF4-0BE0-46A4-94F7-AC21E8601462}"/>
                    </a:ext>
                  </a:extLst>
                </p:cNvPr>
                <p:cNvSpPr/>
                <p:nvPr/>
              </p:nvSpPr>
              <p:spPr>
                <a:xfrm>
                  <a:off x="1317526" y="3785095"/>
                  <a:ext cx="4036140" cy="1209367"/>
                </a:xfrm>
                <a:prstGeom prst="parallelogram">
                  <a:avLst>
                    <a:gd name="adj" fmla="val 98171"/>
                  </a:avLst>
                </a:prstGeom>
                <a:solidFill>
                  <a:schemeClr val="accent5">
                    <a:lumMod val="40000"/>
                    <a:lumOff val="6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E0D011D-5C53-43EA-A058-C29A1083633E}"/>
                    </a:ext>
                  </a:extLst>
                </p:cNvPr>
                <p:cNvCxnSpPr>
                  <a:stCxn id="38" idx="1"/>
                  <a:endCxn id="38" idx="3"/>
                </p:cNvCxnSpPr>
                <p:nvPr/>
              </p:nvCxnSpPr>
              <p:spPr>
                <a:xfrm flipH="1">
                  <a:off x="2741972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A6B00EC1-AA6A-4316-A81E-B5EA1442B140}"/>
                    </a:ext>
                  </a:extLst>
                </p:cNvPr>
                <p:cNvCxnSpPr/>
                <p:nvPr/>
              </p:nvCxnSpPr>
              <p:spPr>
                <a:xfrm flipH="1">
                  <a:off x="1989184" y="3785095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BD76165-8AE8-4DEB-A9B7-38F93F436060}"/>
                    </a:ext>
                  </a:extLst>
                </p:cNvPr>
                <p:cNvCxnSpPr/>
                <p:nvPr/>
              </p:nvCxnSpPr>
              <p:spPr>
                <a:xfrm flipH="1">
                  <a:off x="3454195" y="3767973"/>
                  <a:ext cx="1187248" cy="12093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3EE2354-694E-42D0-B36D-6CDBBF789811}"/>
                    </a:ext>
                  </a:extLst>
                </p:cNvPr>
                <p:cNvCxnSpPr>
                  <a:cxnSpLocks/>
                  <a:stCxn id="38" idx="2"/>
                  <a:endCxn id="38" idx="5"/>
                </p:cNvCxnSpPr>
                <p:nvPr/>
              </p:nvCxnSpPr>
              <p:spPr>
                <a:xfrm flipH="1">
                  <a:off x="1911150" y="43897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5D8F466-49F6-4872-94E8-6D166AA3C7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03250" y="40849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CF8215E-9FAB-491A-8853-F5AAF106FF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76446" y="4694579"/>
                  <a:ext cx="284889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7B278A7-C9A4-421B-83BC-A3B85B5864B2}"/>
                  </a:ext>
                </a:extLst>
              </p:cNvPr>
              <p:cNvGrpSpPr/>
              <p:nvPr/>
            </p:nvGrpSpPr>
            <p:grpSpPr>
              <a:xfrm>
                <a:off x="3828476" y="6426154"/>
                <a:ext cx="219982" cy="102605"/>
                <a:chOff x="4028610" y="3960019"/>
                <a:chExt cx="722766" cy="337116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CDDA0252-C552-4D77-B56E-936A889EF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6253" y="3960019"/>
                  <a:ext cx="328577" cy="337116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C925855-37CD-4F4E-B9DB-C8DB2BBCE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28610" y="4292096"/>
                  <a:ext cx="722766" cy="0"/>
                </a:xfrm>
                <a:prstGeom prst="straightConnector1">
                  <a:avLst/>
                </a:prstGeom>
                <a:ln w="28575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708346-D576-47B6-8DB5-77F42FBC1E83}"/>
                </a:ext>
              </a:extLst>
            </p:cNvPr>
            <p:cNvSpPr/>
            <p:nvPr/>
          </p:nvSpPr>
          <p:spPr>
            <a:xfrm>
              <a:off x="1884657" y="4762500"/>
              <a:ext cx="1358900" cy="1943100"/>
            </a:xfrm>
            <a:custGeom>
              <a:avLst/>
              <a:gdLst>
                <a:gd name="connsiteX0" fmla="*/ 1358900 w 1358900"/>
                <a:gd name="connsiteY0" fmla="*/ 1943100 h 1943100"/>
                <a:gd name="connsiteX1" fmla="*/ 762000 w 1358900"/>
                <a:gd name="connsiteY1" fmla="*/ 1397000 h 1943100"/>
                <a:gd name="connsiteX2" fmla="*/ 0 w 1358900"/>
                <a:gd name="connsiteY2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943100">
                  <a:moveTo>
                    <a:pt x="1358900" y="1943100"/>
                  </a:moveTo>
                  <a:cubicBezTo>
                    <a:pt x="1173691" y="1831975"/>
                    <a:pt x="988483" y="1720850"/>
                    <a:pt x="762000" y="1397000"/>
                  </a:cubicBezTo>
                  <a:cubicBezTo>
                    <a:pt x="535517" y="1073150"/>
                    <a:pt x="267758" y="536575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860D2E-2524-4537-A155-ACB5811BAF00}"/>
                </a:ext>
              </a:extLst>
            </p:cNvPr>
            <p:cNvSpPr/>
            <p:nvPr/>
          </p:nvSpPr>
          <p:spPr>
            <a:xfrm>
              <a:off x="4069057" y="4737100"/>
              <a:ext cx="647700" cy="1968500"/>
            </a:xfrm>
            <a:custGeom>
              <a:avLst/>
              <a:gdLst>
                <a:gd name="connsiteX0" fmla="*/ 0 w 647700"/>
                <a:gd name="connsiteY0" fmla="*/ 1968500 h 1968500"/>
                <a:gd name="connsiteX1" fmla="*/ 317500 w 647700"/>
                <a:gd name="connsiteY1" fmla="*/ 1409700 h 1968500"/>
                <a:gd name="connsiteX2" fmla="*/ 647700 w 647700"/>
                <a:gd name="connsiteY2" fmla="*/ 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968500">
                  <a:moveTo>
                    <a:pt x="0" y="1968500"/>
                  </a:moveTo>
                  <a:cubicBezTo>
                    <a:pt x="104775" y="1853141"/>
                    <a:pt x="209550" y="1737783"/>
                    <a:pt x="317500" y="1409700"/>
                  </a:cubicBezTo>
                  <a:cubicBezTo>
                    <a:pt x="425450" y="1081617"/>
                    <a:pt x="536575" y="540808"/>
                    <a:pt x="6477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06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51"/>
    </mc:Choice>
    <mc:Fallback xmlns="">
      <p:transition spd="slow" advTm="4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92A73D-DCCD-4E93-A709-AA4A81AD04FB}"/>
              </a:ext>
            </a:extLst>
          </p:cNvPr>
          <p:cNvGrpSpPr/>
          <p:nvPr/>
        </p:nvGrpSpPr>
        <p:grpSpPr>
          <a:xfrm>
            <a:off x="2600762" y="1628891"/>
            <a:ext cx="9311384" cy="2297507"/>
            <a:chOff x="2600762" y="4579543"/>
            <a:chExt cx="9311384" cy="229750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C60A0F-7DEC-4B01-A50F-AE7C3B3F20B8}"/>
                </a:ext>
              </a:extLst>
            </p:cNvPr>
            <p:cNvGrpSpPr/>
            <p:nvPr/>
          </p:nvGrpSpPr>
          <p:grpSpPr>
            <a:xfrm>
              <a:off x="8248974" y="4579543"/>
              <a:ext cx="3663172" cy="1924514"/>
              <a:chOff x="-3083999" y="3912338"/>
              <a:chExt cx="3403096" cy="192451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1384406-7827-4ECB-AD75-088EFF416DDE}"/>
                  </a:ext>
                </a:extLst>
              </p:cNvPr>
              <p:cNvSpPr/>
              <p:nvPr/>
            </p:nvSpPr>
            <p:spPr>
              <a:xfrm>
                <a:off x="-3083999" y="3912338"/>
                <a:ext cx="3403096" cy="1356626"/>
              </a:xfrm>
              <a:prstGeom prst="rect">
                <a:avLst/>
              </a:prstGeom>
              <a:solidFill>
                <a:srgbClr val="FF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C589A77-6050-48A1-B65F-104CD1FE8169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flipH="1" flipV="1">
                <a:off x="-2938854" y="5241916"/>
                <a:ext cx="494612" cy="594936"/>
              </a:xfrm>
              <a:prstGeom prst="line">
                <a:avLst/>
              </a:prstGeom>
              <a:ln w="76200">
                <a:solidFill>
                  <a:srgbClr val="FF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06DC08B-2FD9-45A7-B025-846F987E82FE}"/>
                </a:ext>
              </a:extLst>
            </p:cNvPr>
            <p:cNvGrpSpPr/>
            <p:nvPr/>
          </p:nvGrpSpPr>
          <p:grpSpPr>
            <a:xfrm>
              <a:off x="2600762" y="4579543"/>
              <a:ext cx="2542727" cy="1924514"/>
              <a:chOff x="-3101696" y="3912338"/>
              <a:chExt cx="2362200" cy="19245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1B80383-1C09-4606-808C-7CA93032676F}"/>
                  </a:ext>
                </a:extLst>
              </p:cNvPr>
              <p:cNvSpPr/>
              <p:nvPr/>
            </p:nvSpPr>
            <p:spPr>
              <a:xfrm>
                <a:off x="-3101696" y="3912338"/>
                <a:ext cx="2362200" cy="1509698"/>
              </a:xfrm>
              <a:prstGeom prst="rect">
                <a:avLst/>
              </a:prstGeom>
              <a:solidFill>
                <a:srgbClr val="FF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459115D-FB7C-4623-8462-1DB2461E8A11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-2768014" y="5375266"/>
                <a:ext cx="323771" cy="461586"/>
              </a:xfrm>
              <a:prstGeom prst="line">
                <a:avLst/>
              </a:prstGeom>
              <a:ln w="76200">
                <a:solidFill>
                  <a:srgbClr val="FF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0350DE-634D-46A4-A571-B79B81C95170}"/>
                    </a:ext>
                  </a:extLst>
                </p:cNvPr>
                <p:cNvSpPr txBox="1"/>
                <p:nvPr/>
              </p:nvSpPr>
              <p:spPr>
                <a:xfrm>
                  <a:off x="3308460" y="6150114"/>
                  <a:ext cx="238408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0350DE-634D-46A4-A571-B79B81C95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460" y="6150114"/>
                  <a:ext cx="2384084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F49DD8-6917-40C2-9615-EB29F64E907C}"/>
                    </a:ext>
                  </a:extLst>
                </p:cNvPr>
                <p:cNvSpPr txBox="1"/>
                <p:nvPr/>
              </p:nvSpPr>
              <p:spPr>
                <a:xfrm>
                  <a:off x="8937623" y="6169164"/>
                  <a:ext cx="238408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F49DD8-6917-40C2-9615-EB29F64E9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623" y="6169164"/>
                  <a:ext cx="238408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BFA5B-F990-4ACA-BCA4-D8D9F545C8DF}"/>
                  </a:ext>
                </a:extLst>
              </p:cNvPr>
              <p:cNvSpPr txBox="1"/>
              <p:nvPr/>
            </p:nvSpPr>
            <p:spPr>
              <a:xfrm>
                <a:off x="146466" y="4096688"/>
                <a:ext cx="4036140" cy="26509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1BFA5B-F990-4ACA-BCA4-D8D9F545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66" y="4096688"/>
                <a:ext cx="4036140" cy="26509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43ABE-9F03-408A-8AC3-4C248CA0B40D}"/>
                  </a:ext>
                </a:extLst>
              </p:cNvPr>
              <p:cNvSpPr txBox="1"/>
              <p:nvPr/>
            </p:nvSpPr>
            <p:spPr>
              <a:xfrm>
                <a:off x="298900" y="1195706"/>
                <a:ext cx="5198185" cy="1906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43ABE-9F03-408A-8AC3-4C248CA0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00" y="1195706"/>
                <a:ext cx="5198185" cy="19065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A0052-2D2B-4966-ABF8-DA4E58AD8010}"/>
                  </a:ext>
                </a:extLst>
              </p:cNvPr>
              <p:cNvSpPr txBox="1"/>
              <p:nvPr/>
            </p:nvSpPr>
            <p:spPr>
              <a:xfrm>
                <a:off x="4629153" y="4061620"/>
                <a:ext cx="7130633" cy="26069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CA" sz="48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  <a:p>
                <a:r>
                  <a:rPr lang="en-GB" sz="4800" dirty="0">
                    <a:solidFill>
                      <a:srgbClr val="0070C0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AA0052-2D2B-4966-ABF8-DA4E58AD8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3" y="4061620"/>
                <a:ext cx="7130633" cy="2606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7B4C9D0-6534-44D9-91DE-C9DF40C81582}"/>
              </a:ext>
            </a:extLst>
          </p:cNvPr>
          <p:cNvSpPr txBox="1"/>
          <p:nvPr/>
        </p:nvSpPr>
        <p:spPr>
          <a:xfrm>
            <a:off x="146466" y="4966"/>
            <a:ext cx="55030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Flat metric, </a:t>
            </a:r>
            <a:br>
              <a:rPr lang="en-GB" sz="4000" dirty="0"/>
            </a:br>
            <a:r>
              <a:rPr lang="en-GB" sz="4000" dirty="0"/>
              <a:t>Cartesian coordinates</a:t>
            </a:r>
            <a:endParaRPr lang="en-CA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192EB-A3EF-4760-9C66-AF87CCFF0A4D}"/>
              </a:ext>
            </a:extLst>
          </p:cNvPr>
          <p:cNvSpPr txBox="1"/>
          <p:nvPr/>
        </p:nvSpPr>
        <p:spPr>
          <a:xfrm>
            <a:off x="6542481" y="-757"/>
            <a:ext cx="51220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Flat metric, </a:t>
            </a:r>
            <a:br>
              <a:rPr lang="en-GB" sz="4000" dirty="0"/>
            </a:br>
            <a:r>
              <a:rPr lang="en-GB" sz="4000" dirty="0"/>
              <a:t>Spherical coordinates</a:t>
            </a:r>
            <a:endParaRPr lang="en-CA" sz="4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278CE-256B-4021-9689-16E42F3F71C9}"/>
              </a:ext>
            </a:extLst>
          </p:cNvPr>
          <p:cNvCxnSpPr>
            <a:cxnSpLocks/>
          </p:cNvCxnSpPr>
          <p:nvPr/>
        </p:nvCxnSpPr>
        <p:spPr>
          <a:xfrm>
            <a:off x="0" y="396164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E513D5-2ECF-47D2-9F84-8ABAD140BF52}"/>
                  </a:ext>
                </a:extLst>
              </p:cNvPr>
              <p:cNvSpPr txBox="1"/>
              <p:nvPr/>
            </p:nvSpPr>
            <p:spPr>
              <a:xfrm>
                <a:off x="6212762" y="1271906"/>
                <a:ext cx="5979238" cy="1713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28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28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E513D5-2ECF-47D2-9F84-8ABAD140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762" y="1271906"/>
                <a:ext cx="5979238" cy="17136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19356D-D56F-49AF-9FE0-F7419D776A3B}"/>
              </a:ext>
            </a:extLst>
          </p:cNvPr>
          <p:cNvCxnSpPr>
            <a:cxnSpLocks/>
          </p:cNvCxnSpPr>
          <p:nvPr/>
        </p:nvCxnSpPr>
        <p:spPr>
          <a:xfrm flipV="1">
            <a:off x="6137049" y="37343"/>
            <a:ext cx="0" cy="388905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4CF02B-3CC0-4505-B9CE-29C2B7A342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30360" y="9639371"/>
              <a:ext cx="1949040" cy="73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4CF02B-3CC0-4505-B9CE-29C2B7A34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1000" y="9630011"/>
                <a:ext cx="1967760" cy="9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58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6"/>
    </mc:Choice>
    <mc:Fallback xmlns="">
      <p:transition spd="slow" advTm="2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build="p"/>
      <p:bldP spid="11" grpId="0"/>
      <p:bldP spid="12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9469AE3-11B9-4ADB-A384-68FEE14AC75A}"/>
              </a:ext>
            </a:extLst>
          </p:cNvPr>
          <p:cNvGrpSpPr/>
          <p:nvPr/>
        </p:nvGrpSpPr>
        <p:grpSpPr>
          <a:xfrm>
            <a:off x="5645073" y="1659716"/>
            <a:ext cx="6609474" cy="3871875"/>
            <a:chOff x="5645073" y="1659716"/>
            <a:chExt cx="6609474" cy="387187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3CC467-17ED-44C9-AC1A-8423BA854D53}"/>
                </a:ext>
              </a:extLst>
            </p:cNvPr>
            <p:cNvGrpSpPr/>
            <p:nvPr/>
          </p:nvGrpSpPr>
          <p:grpSpPr>
            <a:xfrm>
              <a:off x="5751064" y="1659717"/>
              <a:ext cx="6379976" cy="3871874"/>
              <a:chOff x="5751064" y="1659717"/>
              <a:chExt cx="6379976" cy="387187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AC089D8-2BBE-4E36-9B95-B14A196A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579" y="3352800"/>
                <a:ext cx="748046" cy="1141984"/>
              </a:xfrm>
              <a:prstGeom prst="line">
                <a:avLst/>
              </a:prstGeom>
              <a:ln w="76200">
                <a:solidFill>
                  <a:srgbClr val="FF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D92DB42-5B4E-4A47-8174-3C4761E38C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984831" y="3352800"/>
                <a:ext cx="109538" cy="1038225"/>
              </a:xfrm>
              <a:prstGeom prst="line">
                <a:avLst/>
              </a:prstGeom>
              <a:ln w="76200">
                <a:solidFill>
                  <a:srgbClr val="FFCD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5A02B8-3506-4D93-BBF5-6AEF05352F1C}"/>
                  </a:ext>
                </a:extLst>
              </p:cNvPr>
              <p:cNvSpPr/>
              <p:nvPr/>
            </p:nvSpPr>
            <p:spPr>
              <a:xfrm>
                <a:off x="5751064" y="1659717"/>
                <a:ext cx="6379976" cy="1716228"/>
              </a:xfrm>
              <a:prstGeom prst="rect">
                <a:avLst/>
              </a:prstGeom>
              <a:solidFill>
                <a:srgbClr val="FF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FB6788-26F2-4B1E-A9A9-DA9426363999}"/>
                  </a:ext>
                </a:extLst>
              </p:cNvPr>
              <p:cNvSpPr/>
              <p:nvPr/>
            </p:nvSpPr>
            <p:spPr>
              <a:xfrm>
                <a:off x="6415422" y="4349472"/>
                <a:ext cx="5612169" cy="1182119"/>
              </a:xfrm>
              <a:prstGeom prst="rect">
                <a:avLst/>
              </a:prstGeom>
              <a:solidFill>
                <a:srgbClr val="FF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0715DB2-26ED-40BB-9344-864E509BB7C8}"/>
                    </a:ext>
                  </a:extLst>
                </p:cNvPr>
                <p:cNvSpPr txBox="1"/>
                <p:nvPr/>
              </p:nvSpPr>
              <p:spPr>
                <a:xfrm>
                  <a:off x="5645073" y="1659716"/>
                  <a:ext cx="6609474" cy="16357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6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0715DB2-26ED-40BB-9344-864E509BB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5073" y="1659716"/>
                  <a:ext cx="6609474" cy="16357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929091-A5DC-4A90-8D87-E4F84AAE40C2}"/>
              </a:ext>
            </a:extLst>
          </p:cNvPr>
          <p:cNvGrpSpPr/>
          <p:nvPr/>
        </p:nvGrpSpPr>
        <p:grpSpPr>
          <a:xfrm>
            <a:off x="-62315" y="647700"/>
            <a:ext cx="6158315" cy="4802415"/>
            <a:chOff x="1730994" y="3505200"/>
            <a:chExt cx="4173829" cy="325485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B8FF4B-10B2-42CF-A6DB-0C328FCF2B2D}"/>
                </a:ext>
              </a:extLst>
            </p:cNvPr>
            <p:cNvSpPr/>
            <p:nvPr/>
          </p:nvSpPr>
          <p:spPr>
            <a:xfrm>
              <a:off x="4411957" y="3530600"/>
              <a:ext cx="1473200" cy="2806700"/>
            </a:xfrm>
            <a:custGeom>
              <a:avLst/>
              <a:gdLst>
                <a:gd name="connsiteX0" fmla="*/ 0 w 1473200"/>
                <a:gd name="connsiteY0" fmla="*/ 2806700 h 2806700"/>
                <a:gd name="connsiteX1" fmla="*/ 635000 w 1473200"/>
                <a:gd name="connsiteY1" fmla="*/ 1892300 h 2806700"/>
                <a:gd name="connsiteX2" fmla="*/ 1473200 w 1473200"/>
                <a:gd name="connsiteY2" fmla="*/ 0 h 280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2806700">
                  <a:moveTo>
                    <a:pt x="0" y="2806700"/>
                  </a:moveTo>
                  <a:cubicBezTo>
                    <a:pt x="194733" y="2583391"/>
                    <a:pt x="389467" y="2360083"/>
                    <a:pt x="635000" y="1892300"/>
                  </a:cubicBezTo>
                  <a:cubicBezTo>
                    <a:pt x="880533" y="1424517"/>
                    <a:pt x="1473200" y="0"/>
                    <a:pt x="14732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B02C4FA-A4A9-4E32-9DB0-FC331E8DFF6D}"/>
                </a:ext>
              </a:extLst>
            </p:cNvPr>
            <p:cNvSpPr/>
            <p:nvPr/>
          </p:nvSpPr>
          <p:spPr>
            <a:xfrm>
              <a:off x="3053057" y="3505200"/>
              <a:ext cx="520700" cy="2832100"/>
            </a:xfrm>
            <a:custGeom>
              <a:avLst/>
              <a:gdLst>
                <a:gd name="connsiteX0" fmla="*/ 520700 w 520700"/>
                <a:gd name="connsiteY0" fmla="*/ 2832100 h 2832100"/>
                <a:gd name="connsiteX1" fmla="*/ 317500 w 520700"/>
                <a:gd name="connsiteY1" fmla="*/ 1930400 h 2832100"/>
                <a:gd name="connsiteX2" fmla="*/ 0 w 520700"/>
                <a:gd name="connsiteY2" fmla="*/ 0 h 283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700" h="2832100">
                  <a:moveTo>
                    <a:pt x="520700" y="2832100"/>
                  </a:moveTo>
                  <a:cubicBezTo>
                    <a:pt x="462491" y="2617258"/>
                    <a:pt x="404283" y="2402417"/>
                    <a:pt x="317500" y="1930400"/>
                  </a:cubicBezTo>
                  <a:cubicBezTo>
                    <a:pt x="230717" y="1458383"/>
                    <a:pt x="115358" y="729191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2B1E6-EB9C-457B-B932-CF347CF8FB3F}"/>
                    </a:ext>
                  </a:extLst>
                </p:cNvPr>
                <p:cNvSpPr txBox="1"/>
                <p:nvPr/>
              </p:nvSpPr>
              <p:spPr>
                <a:xfrm>
                  <a:off x="1730994" y="6134268"/>
                  <a:ext cx="1117947" cy="625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42B1E6-EB9C-457B-B932-CF347CF8F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0994" y="6134268"/>
                  <a:ext cx="1117947" cy="625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70A5BB-8894-4544-ABFE-924E9C90AA61}"/>
                </a:ext>
              </a:extLst>
            </p:cNvPr>
            <p:cNvGrpSpPr/>
            <p:nvPr/>
          </p:nvGrpSpPr>
          <p:grpSpPr>
            <a:xfrm>
              <a:off x="1868683" y="3518912"/>
              <a:ext cx="4036140" cy="1226489"/>
              <a:chOff x="1317526" y="3767973"/>
              <a:chExt cx="4036140" cy="1226489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23B358AE-1430-401A-91B5-FE14BD2C9825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32DCE8-FE3E-4274-9D1F-62695969F727}"/>
                  </a:ext>
                </a:extLst>
              </p:cNvPr>
              <p:cNvCxnSpPr>
                <a:stCxn id="40" idx="1"/>
                <a:endCxn id="40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150E20C-9865-483B-8A30-ECD5789E49E9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C8E1B4A-F98A-4F13-8E00-2EECFF2A598E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9D07E86-4AB3-40A7-841A-C451AAC35E8D}"/>
                  </a:ext>
                </a:extLst>
              </p:cNvPr>
              <p:cNvCxnSpPr>
                <a:cxnSpLocks/>
                <a:stCxn id="40" idx="2"/>
                <a:endCxn id="40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4360553-8CDA-4FA4-BDE0-9439DBEFFA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D78894E-B702-4019-8880-954A433876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89A6CF-B38C-4DFC-A693-E2EC4E78AB4C}"/>
                </a:ext>
              </a:extLst>
            </p:cNvPr>
            <p:cNvGrpSpPr/>
            <p:nvPr/>
          </p:nvGrpSpPr>
          <p:grpSpPr>
            <a:xfrm>
              <a:off x="2639768" y="5415807"/>
              <a:ext cx="2459294" cy="747322"/>
              <a:chOff x="1317526" y="3767973"/>
              <a:chExt cx="4036140" cy="1226489"/>
            </a:xfrm>
          </p:grpSpPr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185E6D31-4351-4F82-8B8B-8C5501828250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7B03A-2504-462C-961B-1AD20F30D827}"/>
                  </a:ext>
                </a:extLst>
              </p:cNvPr>
              <p:cNvCxnSpPr>
                <a:stCxn id="29" idx="1"/>
                <a:endCxn id="29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6B019F-FC08-4F6C-B74A-DA355A71417B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0A6ABE7-A187-4A26-82E5-A81E9D4ED52B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D8D0C04-7992-499C-8346-52A86370E78E}"/>
                  </a:ext>
                </a:extLst>
              </p:cNvPr>
              <p:cNvCxnSpPr>
                <a:cxnSpLocks/>
                <a:stCxn id="29" idx="2"/>
                <a:endCxn id="29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2598D61-B37A-48F3-86A4-1F70C07E74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661D1CA-5CF7-4DE2-9776-78179BA64A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6D35B9-78D7-4DA2-A4FF-BE56218AEF9B}"/>
                </a:ext>
              </a:extLst>
            </p:cNvPr>
            <p:cNvGrpSpPr/>
            <p:nvPr/>
          </p:nvGrpSpPr>
          <p:grpSpPr>
            <a:xfrm>
              <a:off x="3224945" y="6341857"/>
              <a:ext cx="1213184" cy="368658"/>
              <a:chOff x="1317526" y="3767973"/>
              <a:chExt cx="4036140" cy="1226489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433FBE17-0ACB-4320-A6F6-80046A8DBE86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98171"/>
                </a:avLst>
              </a:prstGeom>
              <a:solidFill>
                <a:schemeClr val="accent5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D767603-3F75-4360-A5C4-915BC7E3C35F}"/>
                  </a:ext>
                </a:extLst>
              </p:cNvPr>
              <p:cNvCxnSpPr>
                <a:stCxn id="18" idx="1"/>
                <a:endCxn id="18" idx="3"/>
              </p:cNvCxnSpPr>
              <p:nvPr/>
            </p:nvCxnSpPr>
            <p:spPr>
              <a:xfrm flipH="1">
                <a:off x="2741972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3FFAA7F-F8B8-4C4B-9A2B-86D486DA28F2}"/>
                  </a:ext>
                </a:extLst>
              </p:cNvPr>
              <p:cNvCxnSpPr/>
              <p:nvPr/>
            </p:nvCxnSpPr>
            <p:spPr>
              <a:xfrm flipH="1">
                <a:off x="1989184" y="3785095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262E074-6A24-4B5F-A015-1C2A9860E196}"/>
                  </a:ext>
                </a:extLst>
              </p:cNvPr>
              <p:cNvCxnSpPr/>
              <p:nvPr/>
            </p:nvCxnSpPr>
            <p:spPr>
              <a:xfrm flipH="1">
                <a:off x="3454195" y="3767973"/>
                <a:ext cx="1187248" cy="12093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19E7470-9E0F-431D-95D2-7B9178A017E4}"/>
                  </a:ext>
                </a:extLst>
              </p:cNvPr>
              <p:cNvCxnSpPr>
                <a:cxnSpLocks/>
                <a:stCxn id="18" idx="2"/>
                <a:endCxn id="18" idx="5"/>
              </p:cNvCxnSpPr>
              <p:nvPr/>
            </p:nvCxnSpPr>
            <p:spPr>
              <a:xfrm flipH="1">
                <a:off x="1911150" y="43897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CE7C3B-571A-4788-A5F6-BC0229589C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03250" y="40849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9F88D01-97E7-408F-915E-929A5C3579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6446" y="4694579"/>
                <a:ext cx="284889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DDA52C-E645-42F0-9810-A7C37490A186}"/>
                </a:ext>
              </a:extLst>
            </p:cNvPr>
            <p:cNvSpPr/>
            <p:nvPr/>
          </p:nvSpPr>
          <p:spPr>
            <a:xfrm>
              <a:off x="1884657" y="4762500"/>
              <a:ext cx="1358900" cy="1943100"/>
            </a:xfrm>
            <a:custGeom>
              <a:avLst/>
              <a:gdLst>
                <a:gd name="connsiteX0" fmla="*/ 1358900 w 1358900"/>
                <a:gd name="connsiteY0" fmla="*/ 1943100 h 1943100"/>
                <a:gd name="connsiteX1" fmla="*/ 762000 w 1358900"/>
                <a:gd name="connsiteY1" fmla="*/ 1397000 h 1943100"/>
                <a:gd name="connsiteX2" fmla="*/ 0 w 1358900"/>
                <a:gd name="connsiteY2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943100">
                  <a:moveTo>
                    <a:pt x="1358900" y="1943100"/>
                  </a:moveTo>
                  <a:cubicBezTo>
                    <a:pt x="1173691" y="1831975"/>
                    <a:pt x="988483" y="1720850"/>
                    <a:pt x="762000" y="1397000"/>
                  </a:cubicBezTo>
                  <a:cubicBezTo>
                    <a:pt x="535517" y="1073150"/>
                    <a:pt x="267758" y="536575"/>
                    <a:pt x="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1283A76-3537-47C9-9C8A-243C09970DA0}"/>
                </a:ext>
              </a:extLst>
            </p:cNvPr>
            <p:cNvSpPr/>
            <p:nvPr/>
          </p:nvSpPr>
          <p:spPr>
            <a:xfrm>
              <a:off x="4069057" y="4737100"/>
              <a:ext cx="647700" cy="1968500"/>
            </a:xfrm>
            <a:custGeom>
              <a:avLst/>
              <a:gdLst>
                <a:gd name="connsiteX0" fmla="*/ 0 w 647700"/>
                <a:gd name="connsiteY0" fmla="*/ 1968500 h 1968500"/>
                <a:gd name="connsiteX1" fmla="*/ 317500 w 647700"/>
                <a:gd name="connsiteY1" fmla="*/ 1409700 h 1968500"/>
                <a:gd name="connsiteX2" fmla="*/ 647700 w 647700"/>
                <a:gd name="connsiteY2" fmla="*/ 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968500">
                  <a:moveTo>
                    <a:pt x="0" y="1968500"/>
                  </a:moveTo>
                  <a:cubicBezTo>
                    <a:pt x="104775" y="1853141"/>
                    <a:pt x="209550" y="1737783"/>
                    <a:pt x="317500" y="1409700"/>
                  </a:cubicBezTo>
                  <a:cubicBezTo>
                    <a:pt x="425450" y="1081617"/>
                    <a:pt x="536575" y="540808"/>
                    <a:pt x="647700" y="0"/>
                  </a:cubicBezTo>
                </a:path>
              </a:pathLst>
            </a:custGeom>
            <a:noFill/>
            <a:ln w="57150">
              <a:solidFill>
                <a:srgbClr val="FF75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5A41B0-8D99-49DB-95A2-6000F16C6E6F}"/>
                  </a:ext>
                </a:extLst>
              </p:cNvPr>
              <p:cNvSpPr txBox="1"/>
              <p:nvPr/>
            </p:nvSpPr>
            <p:spPr>
              <a:xfrm>
                <a:off x="4460632" y="3919355"/>
                <a:ext cx="7868651" cy="1612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2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26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26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5A41B0-8D99-49DB-95A2-6000F16C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632" y="3919355"/>
                <a:ext cx="7868651" cy="16122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6F0D2A9-D390-4E73-A26C-09648584E33F}"/>
              </a:ext>
            </a:extLst>
          </p:cNvPr>
          <p:cNvGrpSpPr/>
          <p:nvPr/>
        </p:nvGrpSpPr>
        <p:grpSpPr>
          <a:xfrm>
            <a:off x="5486970" y="5603443"/>
            <a:ext cx="6540619" cy="1268904"/>
            <a:chOff x="5486970" y="5603443"/>
            <a:chExt cx="6540619" cy="1268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968DA0-EACD-4A81-B07B-F52728E442ED}"/>
                    </a:ext>
                  </a:extLst>
                </p:cNvPr>
                <p:cNvSpPr txBox="1"/>
                <p:nvPr/>
              </p:nvSpPr>
              <p:spPr>
                <a:xfrm>
                  <a:off x="7344514" y="5900350"/>
                  <a:ext cx="2825530" cy="971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𝜎𝜇𝜈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b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0968DA0-EACD-4A81-B07B-F52728E44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514" y="5900350"/>
                  <a:ext cx="2825530" cy="971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ight Brace 66">
              <a:extLst>
                <a:ext uri="{FF2B5EF4-FFF2-40B4-BE49-F238E27FC236}">
                  <a16:creationId xmlns:a16="http://schemas.microsoft.com/office/drawing/2014/main" id="{34ECB791-B66C-46DC-AB97-CAAB6664378F}"/>
                </a:ext>
              </a:extLst>
            </p:cNvPr>
            <p:cNvSpPr/>
            <p:nvPr/>
          </p:nvSpPr>
          <p:spPr>
            <a:xfrm rot="5400000">
              <a:off x="8549100" y="2541313"/>
              <a:ext cx="416359" cy="6540619"/>
            </a:xfrm>
            <a:prstGeom prst="rightBrace">
              <a:avLst>
                <a:gd name="adj1" fmla="val 8333"/>
                <a:gd name="adj2" fmla="val 820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EA7CFE36-8A27-4622-AF04-9EA230C60D04}"/>
                </a:ext>
              </a:extLst>
            </p:cNvPr>
            <p:cNvSpPr/>
            <p:nvPr/>
          </p:nvSpPr>
          <p:spPr>
            <a:xfrm rot="10800000">
              <a:off x="6656254" y="5651555"/>
              <a:ext cx="880198" cy="880198"/>
            </a:xfrm>
            <a:prstGeom prst="arc">
              <a:avLst>
                <a:gd name="adj1" fmla="val 14783346"/>
                <a:gd name="adj2" fmla="val 0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A1557C8-938D-42EF-8C0D-BBB617B77D26}"/>
              </a:ext>
            </a:extLst>
          </p:cNvPr>
          <p:cNvGrpSpPr/>
          <p:nvPr/>
        </p:nvGrpSpPr>
        <p:grpSpPr>
          <a:xfrm>
            <a:off x="6066983" y="67174"/>
            <a:ext cx="5999825" cy="1492944"/>
            <a:chOff x="6066983" y="67174"/>
            <a:chExt cx="5999825" cy="1492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1CAEC2-E10E-4309-A2B6-494ECCCECAAF}"/>
                    </a:ext>
                  </a:extLst>
                </p:cNvPr>
                <p:cNvSpPr txBox="1"/>
                <p:nvPr/>
              </p:nvSpPr>
              <p:spPr>
                <a:xfrm>
                  <a:off x="7843495" y="67174"/>
                  <a:ext cx="2800131" cy="9738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4800" b="0" i="1" smtClean="0">
                                <a:solidFill>
                                  <a:srgbClr val="FF7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b="0" i="1" smtClean="0">
                                <a:solidFill>
                                  <a:srgbClr val="FF757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7575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4800" b="0" i="1" smtClean="0">
                                <a:solidFill>
                                  <a:srgbClr val="FF7575"/>
                                </a:solidFill>
                                <a:latin typeface="Cambria Math" panose="02040503050406030204" pitchFamily="18" charset="0"/>
                              </a:rPr>
                              <m:t>𝑙𝑖𝑗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FF7575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1CAEC2-E10E-4309-A2B6-494ECCCEC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495" y="67174"/>
                  <a:ext cx="2800131" cy="9738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3E2C05F9-CAB2-421A-B7DE-9FA1790A75F1}"/>
                </a:ext>
              </a:extLst>
            </p:cNvPr>
            <p:cNvSpPr/>
            <p:nvPr/>
          </p:nvSpPr>
          <p:spPr>
            <a:xfrm rot="10800000" flipV="1">
              <a:off x="7181484" y="467551"/>
              <a:ext cx="880198" cy="880198"/>
            </a:xfrm>
            <a:prstGeom prst="arc">
              <a:avLst>
                <a:gd name="adj1" fmla="val 15082120"/>
                <a:gd name="adj2" fmla="val 0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ight Brace 69">
              <a:extLst>
                <a:ext uri="{FF2B5EF4-FFF2-40B4-BE49-F238E27FC236}">
                  <a16:creationId xmlns:a16="http://schemas.microsoft.com/office/drawing/2014/main" id="{FE7CCB78-326B-43CE-AF5E-6CF1970BD3AC}"/>
                </a:ext>
              </a:extLst>
            </p:cNvPr>
            <p:cNvSpPr/>
            <p:nvPr/>
          </p:nvSpPr>
          <p:spPr>
            <a:xfrm rot="5400000" flipH="1">
              <a:off x="8810984" y="-1695707"/>
              <a:ext cx="511824" cy="5999825"/>
            </a:xfrm>
            <a:prstGeom prst="rightBrace">
              <a:avLst>
                <a:gd name="adj1" fmla="val 8333"/>
                <a:gd name="adj2" fmla="val 8203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0AA240D-DEC2-46E7-8516-1A23956DDF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81680" y="645480"/>
              <a:ext cx="1303560" cy="2960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0AA240D-DEC2-46E7-8516-1A23956DDF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2320" y="636120"/>
                <a:ext cx="1322280" cy="297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498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6"/>
    </mc:Choice>
    <mc:Fallback xmlns="">
      <p:transition spd="slow" advTm="4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F12620F-1008-4B89-87CB-9CA921A1A0F0}"/>
              </a:ext>
            </a:extLst>
          </p:cNvPr>
          <p:cNvGrpSpPr/>
          <p:nvPr/>
        </p:nvGrpSpPr>
        <p:grpSpPr>
          <a:xfrm>
            <a:off x="577913" y="2375420"/>
            <a:ext cx="10083854" cy="7772011"/>
            <a:chOff x="711263" y="2375420"/>
            <a:chExt cx="10083854" cy="77720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A00CA3-145E-4F45-9562-EDD4CB6E6C2F}"/>
                </a:ext>
              </a:extLst>
            </p:cNvPr>
            <p:cNvGrpSpPr/>
            <p:nvPr/>
          </p:nvGrpSpPr>
          <p:grpSpPr>
            <a:xfrm>
              <a:off x="711263" y="2375420"/>
              <a:ext cx="10083854" cy="7772011"/>
              <a:chOff x="-3641992" y="122768"/>
              <a:chExt cx="3850539" cy="29677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347580-9E15-490A-8FC8-3B56544A1F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9373" y1="38618" x2="18482" y2="46748"/>
                            <a14:backgroundMark x1="18482" y1="46748" x2="19802" y2="36585"/>
                            <a14:backgroundMark x1="38614" y1="17480" x2="46535" y2="17480"/>
                            <a14:backgroundMark x1="88779" y1="45122" x2="84158" y2="56911"/>
                            <a14:backgroundMark x1="74257" y1="77642" x2="61056" y2="93496"/>
                            <a14:backgroundMark x1="74257" y1="72764" x2="68977" y2="81707"/>
                            <a14:backgroundMark x1="82838" y1="46341" x2="82178" y2="53252"/>
                            <a14:backgroundMark x1="26403" y1="46341" x2="29703" y2="41463"/>
                            <a14:backgroundMark x1="29703" y1="42683" x2="27393" y2="48780"/>
                          </a14:backgroundRemoval>
                        </a14:imgEffect>
                      </a14:imgLayer>
                    </a14:imgProps>
                  </a:ext>
                </a:extLst>
              </a:blip>
              <a:srcRect b="18869"/>
              <a:stretch/>
            </p:blipFill>
            <p:spPr>
              <a:xfrm>
                <a:off x="-3641992" y="122768"/>
                <a:ext cx="3850539" cy="253628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FA3BE0-A7EA-48D3-B992-C715B454E590}"/>
                  </a:ext>
                </a:extLst>
              </p:cNvPr>
              <p:cNvSpPr/>
              <p:nvPr/>
            </p:nvSpPr>
            <p:spPr>
              <a:xfrm rot="669445">
                <a:off x="-3033848" y="1623476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614D8C-0F80-4DB4-93D9-16FD1EABFCE5}"/>
                  </a:ext>
                </a:extLst>
              </p:cNvPr>
              <p:cNvSpPr/>
              <p:nvPr/>
            </p:nvSpPr>
            <p:spPr>
              <a:xfrm rot="17705676">
                <a:off x="-2011653" y="1334548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FB8A93-33F8-4A0E-B330-FD8AA90B11DC}"/>
                </a:ext>
              </a:extLst>
            </p:cNvPr>
            <p:cNvSpPr txBox="1"/>
            <p:nvPr/>
          </p:nvSpPr>
          <p:spPr>
            <a:xfrm>
              <a:off x="5537353" y="2480252"/>
              <a:ext cx="144088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7200" dirty="0"/>
                <a:t>flat</a:t>
              </a:r>
              <a:endParaRPr lang="en-CA" sz="88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8FF3E9-58C5-480C-A1C7-F7D383BFC9EE}"/>
              </a:ext>
            </a:extLst>
          </p:cNvPr>
          <p:cNvGrpSpPr/>
          <p:nvPr/>
        </p:nvGrpSpPr>
        <p:grpSpPr>
          <a:xfrm>
            <a:off x="-396647" y="1930463"/>
            <a:ext cx="4042152" cy="5593587"/>
            <a:chOff x="-396647" y="1930463"/>
            <a:chExt cx="4042152" cy="55935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A6891F-B748-4972-A531-AC094C759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697" b="90077" l="10000" r="9000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-396647" y="3358157"/>
              <a:ext cx="4042152" cy="41658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27CC-DB07-447B-8E45-5FF66FCD1B80}"/>
                </a:ext>
              </a:extLst>
            </p:cNvPr>
            <p:cNvSpPr txBox="1"/>
            <p:nvPr/>
          </p:nvSpPr>
          <p:spPr>
            <a:xfrm>
              <a:off x="-212943" y="1930463"/>
              <a:ext cx="3823556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closed</a:t>
              </a:r>
            </a:p>
            <a:p>
              <a:pPr algn="ctr"/>
              <a:r>
                <a:rPr lang="en-CA" sz="6000" dirty="0"/>
                <a:t>(spherical)</a:t>
              </a:r>
              <a:endParaRPr lang="en-CA" sz="7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A1253-61B9-4BA8-A4F3-0F023DE1D31D}"/>
              </a:ext>
            </a:extLst>
          </p:cNvPr>
          <p:cNvGrpSpPr/>
          <p:nvPr/>
        </p:nvGrpSpPr>
        <p:grpSpPr>
          <a:xfrm>
            <a:off x="8149078" y="1930974"/>
            <a:ext cx="4328916" cy="4752231"/>
            <a:chOff x="8149078" y="1930974"/>
            <a:chExt cx="4328916" cy="47522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F37434-AD04-4E09-9610-20ACACFD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173" b="93750" l="6182" r="94182">
                          <a14:foregroundMark x1="21818" y1="12019" x2="8364" y2="37019"/>
                          <a14:foregroundMark x1="8364" y1="37019" x2="17455" y2="63462"/>
                          <a14:foregroundMark x1="17455" y1="63462" x2="46182" y2="71154"/>
                          <a14:foregroundMark x1="46182" y1="71154" x2="68727" y2="56250"/>
                          <a14:foregroundMark x1="68727" y1="56250" x2="82909" y2="36538"/>
                          <a14:foregroundMark x1="82909" y1="36538" x2="49818" y2="35577"/>
                          <a14:foregroundMark x1="49818" y1="35577" x2="28000" y2="16827"/>
                          <a14:foregroundMark x1="28000" y1="16827" x2="10182" y2="22596"/>
                          <a14:foregroundMark x1="10182" y1="22596" x2="14545" y2="45673"/>
                          <a14:foregroundMark x1="14545" y1="45673" x2="16000" y2="46635"/>
                          <a14:foregroundMark x1="6909" y1="23558" x2="17455" y2="14904"/>
                          <a14:foregroundMark x1="14545" y1="9615" x2="16000" y2="12019"/>
                          <a14:foregroundMark x1="54545" y1="31731" x2="94182" y2="27885"/>
                          <a14:foregroundMark x1="94182" y1="27885" x2="90545" y2="27404"/>
                          <a14:foregroundMark x1="50909" y1="90865" x2="30909" y2="91827"/>
                          <a14:foregroundMark x1="30909" y1="91827" x2="29455" y2="90865"/>
                          <a14:foregroundMark x1="39273" y1="21635" x2="65818" y2="28846"/>
                          <a14:foregroundMark x1="65818" y1="28846" x2="89818" y2="23558"/>
                          <a14:foregroundMark x1="89818" y1="23558" x2="86545" y2="48558"/>
                          <a14:foregroundMark x1="86545" y1="48558" x2="54545" y2="88462"/>
                          <a14:foregroundMark x1="54545" y1="88462" x2="37091" y2="93750"/>
                          <a14:foregroundMark x1="14909" y1="12019" x2="6545" y2="26923"/>
                          <a14:foregroundMark x1="8000" y1="20673" x2="10909" y2="10096"/>
                          <a14:foregroundMark x1="10909" y1="8173" x2="10182" y2="10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7351" y="3886578"/>
              <a:ext cx="3697464" cy="27966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C0A1CC-33DB-4556-9BEA-CAE28ADFFB66}"/>
                </a:ext>
              </a:extLst>
            </p:cNvPr>
            <p:cNvSpPr txBox="1"/>
            <p:nvPr/>
          </p:nvSpPr>
          <p:spPr>
            <a:xfrm>
              <a:off x="8149078" y="1930974"/>
              <a:ext cx="4328916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open</a:t>
              </a:r>
            </a:p>
            <a:p>
              <a:pPr algn="ctr"/>
              <a:r>
                <a:rPr lang="en-CA" sz="6000" dirty="0"/>
                <a:t>(hyperbolic)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BC5092-6C69-4E5B-8472-14DEE7FD8059}"/>
                  </a:ext>
                </a:extLst>
              </p:cNvPr>
              <p:cNvSpPr txBox="1"/>
              <p:nvPr/>
            </p:nvSpPr>
            <p:spPr>
              <a:xfrm>
                <a:off x="40230" y="0"/>
                <a:ext cx="1215177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3 spatially homogeneous and isotropic     </a:t>
                </a:r>
              </a:p>
              <a:p>
                <a:r>
                  <a:rPr lang="en-CA" sz="6000" dirty="0"/>
                  <a:t>    universes (with scaling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/>
                  <a:t>):</a:t>
                </a:r>
                <a:endParaRPr lang="en-CA" sz="7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BC5092-6C69-4E5B-8472-14DEE7FD8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0" y="0"/>
                <a:ext cx="12151770" cy="1938992"/>
              </a:xfrm>
              <a:prstGeom prst="rect">
                <a:avLst/>
              </a:prstGeom>
              <a:blipFill>
                <a:blip r:embed="rId9"/>
                <a:stretch>
                  <a:fillRect l="-3061" t="-9434" r="-3813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5D39B2-6543-4326-93E7-3E621CD9C6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000" y="1959120"/>
              <a:ext cx="3539520" cy="471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5D39B2-6543-4326-93E7-3E621CD9C6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40" y="1949760"/>
                <a:ext cx="3558240" cy="473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30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50"/>
    </mc:Choice>
    <mc:Fallback xmlns="">
      <p:transition spd="slow" advTm="1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D3D996-E4F4-4453-8A5A-4510CFD1C014}"/>
              </a:ext>
            </a:extLst>
          </p:cNvPr>
          <p:cNvGrpSpPr/>
          <p:nvPr/>
        </p:nvGrpSpPr>
        <p:grpSpPr>
          <a:xfrm>
            <a:off x="-529999" y="171450"/>
            <a:ext cx="6492648" cy="7866951"/>
            <a:chOff x="-540077" y="1859109"/>
            <a:chExt cx="4888387" cy="59231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D39615-EC3F-4340-8F7E-E2D76A618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697" b="90077" l="10000" r="9000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-540077" y="2744191"/>
              <a:ext cx="4888387" cy="50380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54F33-5A63-4E06-B0DC-E32A74163D76}"/>
                </a:ext>
              </a:extLst>
            </p:cNvPr>
            <p:cNvSpPr txBox="1"/>
            <p:nvPr/>
          </p:nvSpPr>
          <p:spPr>
            <a:xfrm>
              <a:off x="116945" y="1859109"/>
              <a:ext cx="3823556" cy="1459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/>
                <a:t>2-dimensional sphere surface</a:t>
              </a:r>
              <a:endParaRPr lang="en-CA" sz="7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9F32E-6680-4DD8-9D08-5926B4B90C05}"/>
                  </a:ext>
                </a:extLst>
              </p:cNvPr>
              <p:cNvSpPr txBox="1"/>
              <p:nvPr/>
            </p:nvSpPr>
            <p:spPr>
              <a:xfrm>
                <a:off x="5623152" y="228600"/>
                <a:ext cx="6492648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All points are equivalent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All directions all the same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6000" dirty="0"/>
                  <a:t> homogeneous </a:t>
                </a:r>
                <a:br>
                  <a:rPr lang="en-CA" sz="6000" dirty="0"/>
                </a:br>
                <a:r>
                  <a:rPr lang="en-CA" sz="6000" dirty="0"/>
                  <a:t>       + isotropic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C9F32E-6680-4DD8-9D08-5926B4B90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52" y="228600"/>
                <a:ext cx="6492648" cy="5632311"/>
              </a:xfrm>
              <a:prstGeom prst="rect">
                <a:avLst/>
              </a:prstGeom>
              <a:blipFill>
                <a:blip r:embed="rId5"/>
                <a:stretch>
                  <a:fillRect l="-5159" t="-3359" r="-5253" b="-63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789847-D4A2-4622-8576-D2ADB0CC4408}"/>
              </a:ext>
            </a:extLst>
          </p:cNvPr>
          <p:cNvSpPr txBox="1"/>
          <p:nvPr/>
        </p:nvSpPr>
        <p:spPr>
          <a:xfrm>
            <a:off x="4270602" y="5938760"/>
            <a:ext cx="7886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800" dirty="0">
                <a:solidFill>
                  <a:srgbClr val="FF0000"/>
                </a:solidFill>
              </a:rPr>
              <a:t>But our spatial universe is 3D…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49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3"/>
    </mc:Choice>
    <mc:Fallback xmlns="">
      <p:transition spd="slow" advTm="1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</a:rPr>
              <a:t>Relativity 110: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Cosmology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6724C-B4EE-4D59-9114-092AA7E8BAE3}"/>
              </a:ext>
            </a:extLst>
          </p:cNvPr>
          <p:cNvSpPr txBox="1"/>
          <p:nvPr/>
        </p:nvSpPr>
        <p:spPr>
          <a:xfrm>
            <a:off x="304000" y="2004188"/>
            <a:ext cx="1171409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History of Cosmology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Big Bang, Expansion of the universe, </a:t>
            </a:r>
            <a:br>
              <a:rPr lang="en-US" sz="3800" dirty="0"/>
            </a:br>
            <a:r>
              <a:rPr lang="en-US" sz="3800" dirty="0"/>
              <a:t>Cosmological Constant, Dark Energy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Friedmann-</a:t>
            </a:r>
            <a:r>
              <a:rPr lang="en-US" sz="3800" u="sng" dirty="0" err="1">
                <a:solidFill>
                  <a:srgbClr val="FF0000"/>
                </a:solidFill>
              </a:rPr>
              <a:t>Lemaître</a:t>
            </a:r>
            <a:r>
              <a:rPr lang="en-US" sz="3800" u="sng" dirty="0">
                <a:solidFill>
                  <a:srgbClr val="FF0000"/>
                </a:solidFill>
              </a:rPr>
              <a:t>-Robertson-Walker (FLRW) metric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FLRW Tensors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Comoving Coordinates + FLRW Geodesics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Universe as a perfect fluid + Cosmic Rest Frame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 Equations Derivation +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B3767-1DBB-4256-A6D3-F3BDB44FDB6C}"/>
              </a:ext>
            </a:extLst>
          </p:cNvPr>
          <p:cNvSpPr txBox="1"/>
          <p:nvPr/>
        </p:nvSpPr>
        <p:spPr>
          <a:xfrm>
            <a:off x="2020440" y="-1938992"/>
            <a:ext cx="103167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Sources: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Einstein’s Static Universe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3"/>
              </a:rPr>
              <a:t>https://arxiv.org/ftp/arxiv/papers/1701/1701.07261.pdf</a:t>
            </a: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1917: “Cosmological Considerations in the General Theory of Relativity” Paper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4"/>
              </a:rPr>
              <a:t>https://einsteinpapers.press.princeton.edu/vol6-trans/433</a:t>
            </a:r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781FE9-ACD9-4B77-AC03-EB17A9528A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3160" y="3806640"/>
              <a:ext cx="11176920" cy="60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781FE9-ACD9-4B77-AC03-EB17A9528A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800" y="3797280"/>
                <a:ext cx="11195640" cy="620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33"/>
    </mc:Choice>
    <mc:Fallback xmlns="">
      <p:transition spd="slow" advTm="1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A785A7-9309-4135-A3E5-AF6670E4D38F}"/>
              </a:ext>
            </a:extLst>
          </p:cNvPr>
          <p:cNvGrpSpPr/>
          <p:nvPr/>
        </p:nvGrpSpPr>
        <p:grpSpPr>
          <a:xfrm>
            <a:off x="526942" y="654219"/>
            <a:ext cx="4153546" cy="3872526"/>
            <a:chOff x="417162" y="495946"/>
            <a:chExt cx="3474204" cy="32391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EFF8C6B-2160-453B-AD15-0EDA4F22D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4264" y="495946"/>
              <a:ext cx="0" cy="3239146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09D57B-A077-43F4-8BF6-29F66501F544}"/>
                </a:ext>
              </a:extLst>
            </p:cNvPr>
            <p:cNvCxnSpPr>
              <a:cxnSpLocks/>
            </p:cNvCxnSpPr>
            <p:nvPr/>
          </p:nvCxnSpPr>
          <p:spPr>
            <a:xfrm>
              <a:off x="417162" y="2151681"/>
              <a:ext cx="347420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364C4E8-2336-4337-AB0E-3EE7E39FB703}"/>
              </a:ext>
            </a:extLst>
          </p:cNvPr>
          <p:cNvSpPr/>
          <p:nvPr/>
        </p:nvSpPr>
        <p:spPr>
          <a:xfrm>
            <a:off x="1482671" y="1469438"/>
            <a:ext cx="2242088" cy="2242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/>
              <p:nvPr/>
            </p:nvSpPr>
            <p:spPr>
              <a:xfrm>
                <a:off x="4680488" y="2236539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88" y="2236539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/>
              <p:nvPr/>
            </p:nvSpPr>
            <p:spPr>
              <a:xfrm>
                <a:off x="2340656" y="-145503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56" y="-145503"/>
                <a:ext cx="58811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3906C8D-126B-4512-8016-5B00A2A93043}"/>
              </a:ext>
            </a:extLst>
          </p:cNvPr>
          <p:cNvGrpSpPr/>
          <p:nvPr/>
        </p:nvGrpSpPr>
        <p:grpSpPr>
          <a:xfrm>
            <a:off x="1829623" y="1704643"/>
            <a:ext cx="1734160" cy="1734160"/>
            <a:chOff x="1829623" y="1704643"/>
            <a:chExt cx="1734160" cy="17341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E30331-25D1-44E3-8EB2-520099D32522}"/>
                    </a:ext>
                  </a:extLst>
                </p:cNvPr>
                <p:cNvSpPr txBox="1"/>
                <p:nvPr/>
              </p:nvSpPr>
              <p:spPr>
                <a:xfrm>
                  <a:off x="2797031" y="1925829"/>
                  <a:ext cx="5269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E30331-25D1-44E3-8EB2-520099D32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7031" y="1925829"/>
                  <a:ext cx="526942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C1E41EF-2B17-46A8-BE9F-35360D446125}"/>
                </a:ext>
              </a:extLst>
            </p:cNvPr>
            <p:cNvSpPr/>
            <p:nvPr/>
          </p:nvSpPr>
          <p:spPr>
            <a:xfrm>
              <a:off x="1829623" y="1704643"/>
              <a:ext cx="1734160" cy="1734160"/>
            </a:xfrm>
            <a:prstGeom prst="arc">
              <a:avLst>
                <a:gd name="adj1" fmla="val 16939123"/>
                <a:gd name="adj2" fmla="val 20312022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397F1-A7E0-4918-A8C8-64BFD54D984F}"/>
                  </a:ext>
                </a:extLst>
              </p:cNvPr>
              <p:cNvSpPr txBox="1"/>
              <p:nvPr/>
            </p:nvSpPr>
            <p:spPr>
              <a:xfrm>
                <a:off x="5721716" y="3600404"/>
                <a:ext cx="6285127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397F1-A7E0-4918-A8C8-64BFD54D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16" y="3600404"/>
                <a:ext cx="6285127" cy="28007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E501AA-0635-4235-8212-12704277D5E4}"/>
                  </a:ext>
                </a:extLst>
              </p:cNvPr>
              <p:cNvSpPr txBox="1"/>
              <p:nvPr/>
            </p:nvSpPr>
            <p:spPr>
              <a:xfrm>
                <a:off x="6270760" y="108318"/>
                <a:ext cx="426379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Equation of a circle </a:t>
                </a:r>
                <a:br>
                  <a:rPr lang="en-CA" sz="4000" dirty="0"/>
                </a:br>
                <a:r>
                  <a:rPr lang="en-CA" sz="4000" dirty="0"/>
                  <a:t>(1-sphere,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E501AA-0635-4235-8212-12704277D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760" y="108318"/>
                <a:ext cx="4263796" cy="1323439"/>
              </a:xfrm>
              <a:prstGeom prst="rect">
                <a:avLst/>
              </a:prstGeom>
              <a:blipFill>
                <a:blip r:embed="rId7"/>
                <a:stretch>
                  <a:fillRect l="-4721" t="-8295" r="-4578" b="-19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2303B1-F09E-4012-99AC-A2D4576FC02A}"/>
                  </a:ext>
                </a:extLst>
              </p:cNvPr>
              <p:cNvSpPr txBox="1"/>
              <p:nvPr/>
            </p:nvSpPr>
            <p:spPr>
              <a:xfrm>
                <a:off x="6689275" y="1771940"/>
                <a:ext cx="47845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2303B1-F09E-4012-99AC-A2D4576FC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275" y="1771940"/>
                <a:ext cx="478451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ECEE08-5FD9-4795-BDD4-E7F1164181C5}"/>
                  </a:ext>
                </a:extLst>
              </p:cNvPr>
              <p:cNvSpPr txBox="1"/>
              <p:nvPr/>
            </p:nvSpPr>
            <p:spPr>
              <a:xfrm>
                <a:off x="1076047" y="4786784"/>
                <a:ext cx="370543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ECEE08-5FD9-4795-BDD4-E7F116418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47" y="4786784"/>
                <a:ext cx="3705438" cy="17543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F9D1F2A-1B5E-428B-86A9-6768B0BA9F6F}"/>
              </a:ext>
            </a:extLst>
          </p:cNvPr>
          <p:cNvGrpSpPr/>
          <p:nvPr/>
        </p:nvGrpSpPr>
        <p:grpSpPr>
          <a:xfrm>
            <a:off x="957141" y="992618"/>
            <a:ext cx="1610156" cy="1597864"/>
            <a:chOff x="957141" y="992618"/>
            <a:chExt cx="1610156" cy="159786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F5C403-1D36-416C-BA58-B9FF3B67FE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09180" y="1925829"/>
              <a:ext cx="858117" cy="664653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348951-6640-4D17-8D43-63D019F6562F}"/>
                    </a:ext>
                  </a:extLst>
                </p:cNvPr>
                <p:cNvSpPr txBox="1"/>
                <p:nvPr/>
              </p:nvSpPr>
              <p:spPr>
                <a:xfrm>
                  <a:off x="957141" y="992618"/>
                  <a:ext cx="87248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9348951-6640-4D17-8D43-63D019F65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41" y="992618"/>
                  <a:ext cx="872482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128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13"/>
    </mc:Choice>
    <mc:Fallback xmlns="">
      <p:transition spd="slow" advTm="5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A785A7-9309-4135-A3E5-AF6670E4D38F}"/>
              </a:ext>
            </a:extLst>
          </p:cNvPr>
          <p:cNvGrpSpPr/>
          <p:nvPr/>
        </p:nvGrpSpPr>
        <p:grpSpPr>
          <a:xfrm>
            <a:off x="627939" y="287353"/>
            <a:ext cx="4153546" cy="3872526"/>
            <a:chOff x="417162" y="495946"/>
            <a:chExt cx="3474204" cy="32391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EFF8C6B-2160-453B-AD15-0EDA4F22D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4264" y="495946"/>
              <a:ext cx="0" cy="3239146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09D57B-A077-43F4-8BF6-29F66501F544}"/>
                </a:ext>
              </a:extLst>
            </p:cNvPr>
            <p:cNvCxnSpPr>
              <a:cxnSpLocks/>
            </p:cNvCxnSpPr>
            <p:nvPr/>
          </p:nvCxnSpPr>
          <p:spPr>
            <a:xfrm>
              <a:off x="417162" y="2151681"/>
              <a:ext cx="347420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/>
              <p:nvPr/>
            </p:nvSpPr>
            <p:spPr>
              <a:xfrm>
                <a:off x="4781485" y="1869673"/>
                <a:ext cx="5573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485" y="1869673"/>
                <a:ext cx="55733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/>
              <p:nvPr/>
            </p:nvSpPr>
            <p:spPr>
              <a:xfrm>
                <a:off x="2791040" y="-117913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040" y="-117913"/>
                <a:ext cx="58811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B37AC6-C5E0-40A7-9336-BE56DFC07C9A}"/>
              </a:ext>
            </a:extLst>
          </p:cNvPr>
          <p:cNvCxnSpPr>
            <a:cxnSpLocks/>
          </p:cNvCxnSpPr>
          <p:nvPr/>
        </p:nvCxnSpPr>
        <p:spPr>
          <a:xfrm flipH="1">
            <a:off x="1283873" y="1337776"/>
            <a:ext cx="2593655" cy="209189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A0C2B6-5F8D-4B31-B3EB-AC1B45028FF3}"/>
                  </a:ext>
                </a:extLst>
              </p:cNvPr>
              <p:cNvSpPr txBox="1"/>
              <p:nvPr/>
            </p:nvSpPr>
            <p:spPr>
              <a:xfrm>
                <a:off x="724289" y="3201784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A0C2B6-5F8D-4B31-B3EB-AC1B45028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89" y="3201784"/>
                <a:ext cx="58811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43A16356-8BB4-4C50-BB60-58BFE5A6130D}"/>
              </a:ext>
            </a:extLst>
          </p:cNvPr>
          <p:cNvSpPr/>
          <p:nvPr/>
        </p:nvSpPr>
        <p:spPr>
          <a:xfrm flipV="1">
            <a:off x="1259579" y="1577225"/>
            <a:ext cx="2784484" cy="1271149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70869B-DF80-4984-9988-E17BCDBF5CE1}"/>
              </a:ext>
            </a:extLst>
          </p:cNvPr>
          <p:cNvSpPr/>
          <p:nvPr/>
        </p:nvSpPr>
        <p:spPr>
          <a:xfrm>
            <a:off x="1269104" y="771243"/>
            <a:ext cx="2784484" cy="2784484"/>
          </a:xfrm>
          <a:prstGeom prst="ellipse">
            <a:avLst/>
          </a:prstGeom>
          <a:gradFill>
            <a:gsLst>
              <a:gs pos="0">
                <a:schemeClr val="accent4">
                  <a:lumMod val="20000"/>
                  <a:lumOff val="80000"/>
                  <a:alpha val="5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/>
              <p:nvPr/>
            </p:nvSpPr>
            <p:spPr>
              <a:xfrm>
                <a:off x="6106870" y="108318"/>
                <a:ext cx="459157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Equation of a sphere </a:t>
                </a:r>
                <a:br>
                  <a:rPr lang="en-CA" sz="4000" dirty="0"/>
                </a:br>
                <a:r>
                  <a:rPr lang="en-CA" sz="4000" dirty="0"/>
                  <a:t>(2-sphere,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70" y="108318"/>
                <a:ext cx="4591578" cy="1323439"/>
              </a:xfrm>
              <a:prstGeom prst="rect">
                <a:avLst/>
              </a:prstGeom>
              <a:blipFill>
                <a:blip r:embed="rId6"/>
                <a:stretch>
                  <a:fillRect l="-4382" t="-8295" r="-4117" b="-193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/>
              <p:nvPr/>
            </p:nvSpPr>
            <p:spPr>
              <a:xfrm>
                <a:off x="5946493" y="1771940"/>
                <a:ext cx="58355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493" y="1771940"/>
                <a:ext cx="583557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/>
              <p:nvPr/>
            </p:nvSpPr>
            <p:spPr>
              <a:xfrm>
                <a:off x="440429" y="4241120"/>
                <a:ext cx="53819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29" y="4241120"/>
                <a:ext cx="5381903" cy="25853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>
            <a:extLst>
              <a:ext uri="{FF2B5EF4-FFF2-40B4-BE49-F238E27FC236}">
                <a16:creationId xmlns:a16="http://schemas.microsoft.com/office/drawing/2014/main" id="{60D6DE67-0375-437A-881A-A6AFB5875C10}"/>
              </a:ext>
            </a:extLst>
          </p:cNvPr>
          <p:cNvSpPr/>
          <p:nvPr/>
        </p:nvSpPr>
        <p:spPr>
          <a:xfrm>
            <a:off x="1259579" y="1615109"/>
            <a:ext cx="2784484" cy="1271149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733F-28D6-4445-A400-C80F7BE185A4}"/>
              </a:ext>
            </a:extLst>
          </p:cNvPr>
          <p:cNvGrpSpPr/>
          <p:nvPr/>
        </p:nvGrpSpPr>
        <p:grpSpPr>
          <a:xfrm>
            <a:off x="-21615" y="1336553"/>
            <a:ext cx="5138426" cy="2127752"/>
            <a:chOff x="-21615" y="1336553"/>
            <a:chExt cx="5138426" cy="2127752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C20B364-DC9A-434C-8E04-CAFC401C6553}"/>
                </a:ext>
              </a:extLst>
            </p:cNvPr>
            <p:cNvSpPr/>
            <p:nvPr/>
          </p:nvSpPr>
          <p:spPr>
            <a:xfrm>
              <a:off x="583089" y="1336553"/>
              <a:ext cx="4533722" cy="1855092"/>
            </a:xfrm>
            <a:prstGeom prst="arc">
              <a:avLst>
                <a:gd name="adj1" fmla="val 9410921"/>
                <a:gd name="adj2" fmla="val 11339699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/>
                <p:nvPr/>
              </p:nvSpPr>
              <p:spPr>
                <a:xfrm>
                  <a:off x="-21615" y="2448642"/>
                  <a:ext cx="90172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615" y="2448642"/>
                  <a:ext cx="901722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357B80A-B6BF-4D66-8EDA-C148991F8F32}"/>
              </a:ext>
            </a:extLst>
          </p:cNvPr>
          <p:cNvGrpSpPr/>
          <p:nvPr/>
        </p:nvGrpSpPr>
        <p:grpSpPr>
          <a:xfrm>
            <a:off x="1817899" y="-81964"/>
            <a:ext cx="3025376" cy="3114391"/>
            <a:chOff x="1817899" y="-81964"/>
            <a:chExt cx="3025376" cy="3114391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7C79538-8BA1-4BB0-9E98-E335970DB641}"/>
                </a:ext>
              </a:extLst>
            </p:cNvPr>
            <p:cNvSpPr/>
            <p:nvPr/>
          </p:nvSpPr>
          <p:spPr>
            <a:xfrm flipH="1">
              <a:off x="1817899" y="423579"/>
              <a:ext cx="2584114" cy="2608848"/>
            </a:xfrm>
            <a:prstGeom prst="arc">
              <a:avLst>
                <a:gd name="adj1" fmla="val 11052663"/>
                <a:gd name="adj2" fmla="val 15254621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/>
                <p:nvPr/>
              </p:nvSpPr>
              <p:spPr>
                <a:xfrm>
                  <a:off x="4028500" y="-81964"/>
                  <a:ext cx="814775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500" y="-81964"/>
                  <a:ext cx="814775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40F47D41-58C4-41D6-9351-BF0C40C3385F}"/>
              </a:ext>
            </a:extLst>
          </p:cNvPr>
          <p:cNvSpPr/>
          <p:nvPr/>
        </p:nvSpPr>
        <p:spPr>
          <a:xfrm>
            <a:off x="1611747" y="913445"/>
            <a:ext cx="2111892" cy="748641"/>
          </a:xfrm>
          <a:prstGeom prst="arc">
            <a:avLst>
              <a:gd name="adj1" fmla="val 21200177"/>
              <a:gd name="adj2" fmla="val 11121216"/>
            </a:avLst>
          </a:prstGeom>
          <a:ln w="38100">
            <a:solidFill>
              <a:srgbClr val="007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6A0EF8D-C46F-4DA1-8975-C88BF831A5A6}"/>
              </a:ext>
            </a:extLst>
          </p:cNvPr>
          <p:cNvSpPr/>
          <p:nvPr/>
        </p:nvSpPr>
        <p:spPr>
          <a:xfrm>
            <a:off x="1259579" y="1459719"/>
            <a:ext cx="2816812" cy="1152573"/>
          </a:xfrm>
          <a:prstGeom prst="arc">
            <a:avLst>
              <a:gd name="adj1" fmla="val 21576153"/>
              <a:gd name="adj2" fmla="val 10797959"/>
            </a:avLst>
          </a:prstGeom>
          <a:ln w="38100">
            <a:solidFill>
              <a:srgbClr val="007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13ACD6F7-BCED-45F4-BE50-ECDCD1485B9C}"/>
              </a:ext>
            </a:extLst>
          </p:cNvPr>
          <p:cNvSpPr/>
          <p:nvPr/>
        </p:nvSpPr>
        <p:spPr>
          <a:xfrm>
            <a:off x="1504554" y="2396442"/>
            <a:ext cx="2332586" cy="951581"/>
          </a:xfrm>
          <a:prstGeom prst="arc">
            <a:avLst>
              <a:gd name="adj1" fmla="val 385195"/>
              <a:gd name="adj2" fmla="val 10504079"/>
            </a:avLst>
          </a:prstGeom>
          <a:ln w="38100">
            <a:solidFill>
              <a:srgbClr val="007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AC2E5A5D-7652-4660-8748-C27D8FE92C2F}"/>
              </a:ext>
            </a:extLst>
          </p:cNvPr>
          <p:cNvSpPr/>
          <p:nvPr/>
        </p:nvSpPr>
        <p:spPr>
          <a:xfrm rot="15607304">
            <a:off x="1370564" y="1808224"/>
            <a:ext cx="2798852" cy="727721"/>
          </a:xfrm>
          <a:prstGeom prst="arc">
            <a:avLst>
              <a:gd name="adj1" fmla="val 271914"/>
              <a:gd name="adj2" fmla="val 10983076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FA454DEC-2DBF-4A1B-9799-19147C174AC8}"/>
              </a:ext>
            </a:extLst>
          </p:cNvPr>
          <p:cNvSpPr/>
          <p:nvPr/>
        </p:nvSpPr>
        <p:spPr>
          <a:xfrm rot="14080760">
            <a:off x="1888280" y="1077677"/>
            <a:ext cx="2462950" cy="1709626"/>
          </a:xfrm>
          <a:prstGeom prst="arc">
            <a:avLst>
              <a:gd name="adj1" fmla="val 599023"/>
              <a:gd name="adj2" fmla="val 7972297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2E34127D-CB18-4726-9059-CDBB970E719B}"/>
              </a:ext>
            </a:extLst>
          </p:cNvPr>
          <p:cNvSpPr/>
          <p:nvPr/>
        </p:nvSpPr>
        <p:spPr>
          <a:xfrm rot="17582811">
            <a:off x="1288628" y="1094656"/>
            <a:ext cx="2815991" cy="2155222"/>
          </a:xfrm>
          <a:prstGeom prst="arc">
            <a:avLst>
              <a:gd name="adj1" fmla="val 11029180"/>
              <a:gd name="adj2" fmla="val 20155176"/>
            </a:avLst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A3A97C-495D-4A8A-AFB6-F962D739DE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800" y="142200"/>
              <a:ext cx="3664800" cy="655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A3A97C-495D-4A8A-AFB6-F962D739DE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440" y="132840"/>
                <a:ext cx="3683520" cy="6578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24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20"/>
    </mc:Choice>
    <mc:Fallback xmlns="">
      <p:transition spd="slow" advTm="5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build="p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/>
              <p:nvPr/>
            </p:nvSpPr>
            <p:spPr>
              <a:xfrm>
                <a:off x="5298793" y="851818"/>
                <a:ext cx="58355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3" y="851818"/>
                <a:ext cx="583557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/>
              <p:nvPr/>
            </p:nvSpPr>
            <p:spPr>
              <a:xfrm>
                <a:off x="211829" y="164420"/>
                <a:ext cx="39029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9" y="164420"/>
                <a:ext cx="3902971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17CD3C-A625-4AC7-B423-FC0846D629D0}"/>
                  </a:ext>
                </a:extLst>
              </p:cNvPr>
              <p:cNvSpPr txBox="1"/>
              <p:nvPr/>
            </p:nvSpPr>
            <p:spPr>
              <a:xfrm>
                <a:off x="211829" y="2611881"/>
                <a:ext cx="11758219" cy="4403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0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17CD3C-A625-4AC7-B423-FC0846D62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9" y="2611881"/>
                <a:ext cx="11758219" cy="4403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D809C9-EABF-496D-BDAC-7DEE38EF60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2320" y="183600"/>
              <a:ext cx="10521720" cy="656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D809C9-EABF-496D-BDAC-7DEE38EF6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960" y="174240"/>
                <a:ext cx="10540440" cy="658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159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99"/>
    </mc:Choice>
    <mc:Fallback xmlns="">
      <p:transition spd="slow" advTm="44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A785A7-9309-4135-A3E5-AF6670E4D38F}"/>
              </a:ext>
            </a:extLst>
          </p:cNvPr>
          <p:cNvGrpSpPr/>
          <p:nvPr/>
        </p:nvGrpSpPr>
        <p:grpSpPr>
          <a:xfrm>
            <a:off x="649554" y="405266"/>
            <a:ext cx="4153546" cy="3872526"/>
            <a:chOff x="417162" y="495946"/>
            <a:chExt cx="3474204" cy="323914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EFF8C6B-2160-453B-AD15-0EDA4F22D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4264" y="495946"/>
              <a:ext cx="0" cy="3239146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09D57B-A077-43F4-8BF6-29F66501F544}"/>
                </a:ext>
              </a:extLst>
            </p:cNvPr>
            <p:cNvCxnSpPr>
              <a:cxnSpLocks/>
            </p:cNvCxnSpPr>
            <p:nvPr/>
          </p:nvCxnSpPr>
          <p:spPr>
            <a:xfrm>
              <a:off x="417162" y="2151681"/>
              <a:ext cx="347420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/>
              <p:nvPr/>
            </p:nvSpPr>
            <p:spPr>
              <a:xfrm>
                <a:off x="4669323" y="2252799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8861E-E2BE-4600-9FAC-883788FE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323" y="2252799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/>
              <p:nvPr/>
            </p:nvSpPr>
            <p:spPr>
              <a:xfrm>
                <a:off x="2812655" y="0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FB897-A047-4075-85A3-DD7A10359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655" y="0"/>
                <a:ext cx="58811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B37AC6-C5E0-40A7-9336-BE56DFC07C9A}"/>
              </a:ext>
            </a:extLst>
          </p:cNvPr>
          <p:cNvCxnSpPr>
            <a:cxnSpLocks/>
          </p:cNvCxnSpPr>
          <p:nvPr/>
        </p:nvCxnSpPr>
        <p:spPr>
          <a:xfrm flipH="1">
            <a:off x="1305488" y="1455689"/>
            <a:ext cx="2593655" cy="209189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A0C2B6-5F8D-4B31-B3EB-AC1B45028FF3}"/>
                  </a:ext>
                </a:extLst>
              </p:cNvPr>
              <p:cNvSpPr txBox="1"/>
              <p:nvPr/>
            </p:nvSpPr>
            <p:spPr>
              <a:xfrm>
                <a:off x="745904" y="3319697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A0C2B6-5F8D-4B31-B3EB-AC1B45028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" y="3319697"/>
                <a:ext cx="58811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/>
              <p:nvPr/>
            </p:nvSpPr>
            <p:spPr>
              <a:xfrm>
                <a:off x="5403364" y="423579"/>
                <a:ext cx="67671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Equation of a 3-sphere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64" y="423579"/>
                <a:ext cx="6767174" cy="830997"/>
              </a:xfrm>
              <a:prstGeom prst="rect">
                <a:avLst/>
              </a:prstGeom>
              <a:blipFill>
                <a:blip r:embed="rId6"/>
                <a:stretch>
                  <a:fillRect l="-3604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/>
              <p:nvPr/>
            </p:nvSpPr>
            <p:spPr>
              <a:xfrm>
                <a:off x="5477641" y="1737313"/>
                <a:ext cx="67202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41" y="1737313"/>
                <a:ext cx="672023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/>
              <p:nvPr/>
            </p:nvSpPr>
            <p:spPr>
              <a:xfrm>
                <a:off x="6096000" y="3070527"/>
                <a:ext cx="5381903" cy="3517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CA" sz="5400" dirty="0"/>
              </a:p>
              <a:p>
                <a:r>
                  <a:rPr lang="en-CA" sz="54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CA" sz="5400" dirty="0"/>
              </a:p>
              <a:p>
                <a:r>
                  <a:rPr lang="en-CA" sz="54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70527"/>
                <a:ext cx="5381903" cy="35177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E721C7-0C20-4E63-9899-558CA2DF1E97}"/>
              </a:ext>
            </a:extLst>
          </p:cNvPr>
          <p:cNvCxnSpPr>
            <a:cxnSpLocks/>
          </p:cNvCxnSpPr>
          <p:nvPr/>
        </p:nvCxnSpPr>
        <p:spPr>
          <a:xfrm flipH="1" flipV="1">
            <a:off x="1400098" y="1327350"/>
            <a:ext cx="2593655" cy="209189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FDD827-8EF8-483C-AA19-187AB130C03E}"/>
                  </a:ext>
                </a:extLst>
              </p:cNvPr>
              <p:cNvSpPr txBox="1"/>
              <p:nvPr/>
            </p:nvSpPr>
            <p:spPr>
              <a:xfrm>
                <a:off x="909619" y="683022"/>
                <a:ext cx="588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FDD827-8EF8-483C-AA19-187AB130C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19" y="683022"/>
                <a:ext cx="5881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6B85BC3-3927-42B4-9B27-C725BF66FDCB}"/>
              </a:ext>
            </a:extLst>
          </p:cNvPr>
          <p:cNvGrpSpPr/>
          <p:nvPr/>
        </p:nvGrpSpPr>
        <p:grpSpPr>
          <a:xfrm>
            <a:off x="0" y="35949"/>
            <a:ext cx="5138426" cy="4696255"/>
            <a:chOff x="0" y="35949"/>
            <a:chExt cx="5138426" cy="4696255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C20B364-DC9A-434C-8E04-CAFC401C6553}"/>
                </a:ext>
              </a:extLst>
            </p:cNvPr>
            <p:cNvSpPr/>
            <p:nvPr/>
          </p:nvSpPr>
          <p:spPr>
            <a:xfrm>
              <a:off x="604704" y="1454466"/>
              <a:ext cx="4533722" cy="1855092"/>
            </a:xfrm>
            <a:prstGeom prst="arc">
              <a:avLst>
                <a:gd name="adj1" fmla="val 9410921"/>
                <a:gd name="adj2" fmla="val 11339699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/>
                <p:nvPr/>
              </p:nvSpPr>
              <p:spPr>
                <a:xfrm>
                  <a:off x="0" y="2566555"/>
                  <a:ext cx="90172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66555"/>
                  <a:ext cx="901722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7C79538-8BA1-4BB0-9E98-E335970DB641}"/>
                </a:ext>
              </a:extLst>
            </p:cNvPr>
            <p:cNvSpPr/>
            <p:nvPr/>
          </p:nvSpPr>
          <p:spPr>
            <a:xfrm flipH="1">
              <a:off x="1839514" y="541492"/>
              <a:ext cx="2584114" cy="2608848"/>
            </a:xfrm>
            <a:prstGeom prst="arc">
              <a:avLst>
                <a:gd name="adj1" fmla="val 11052663"/>
                <a:gd name="adj2" fmla="val 15254621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/>
                <p:nvPr/>
              </p:nvSpPr>
              <p:spPr>
                <a:xfrm>
                  <a:off x="4050115" y="35949"/>
                  <a:ext cx="814775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115" y="35949"/>
                  <a:ext cx="814775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2E34127D-CB18-4726-9059-CDBB970E719B}"/>
                </a:ext>
              </a:extLst>
            </p:cNvPr>
            <p:cNvSpPr/>
            <p:nvPr/>
          </p:nvSpPr>
          <p:spPr>
            <a:xfrm rot="18175508">
              <a:off x="2041956" y="1814297"/>
              <a:ext cx="2815991" cy="2155222"/>
            </a:xfrm>
            <a:prstGeom prst="arc">
              <a:avLst>
                <a:gd name="adj1" fmla="val 3959229"/>
                <a:gd name="adj2" fmla="val 9653276"/>
              </a:avLst>
            </a:prstGeom>
            <a:ln w="762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EFBC99-DD4A-4013-9E16-05262D455E81}"/>
                    </a:ext>
                  </a:extLst>
                </p:cNvPr>
                <p:cNvSpPr txBox="1"/>
                <p:nvPr/>
              </p:nvSpPr>
              <p:spPr>
                <a:xfrm>
                  <a:off x="3993753" y="3716541"/>
                  <a:ext cx="814134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1EFBC99-DD4A-4013-9E16-05262D455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3753" y="3716541"/>
                  <a:ext cx="814134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BD0D6-2422-482E-9F83-B661D097C4FF}"/>
                  </a:ext>
                </a:extLst>
              </p:cNvPr>
              <p:cNvSpPr txBox="1"/>
              <p:nvPr/>
            </p:nvSpPr>
            <p:spPr>
              <a:xfrm>
                <a:off x="1782455" y="1018090"/>
                <a:ext cx="1965603" cy="264687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3800" b="0" dirty="0"/>
                  <a:t> </a:t>
                </a:r>
                <a14:m>
                  <m:oMath xmlns:m="http://schemas.openxmlformats.org/officeDocument/2006/math">
                    <m:r>
                      <a:rPr lang="en-CA" sz="166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CA" sz="16600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BD0D6-2422-482E-9F83-B661D097C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55" y="1018090"/>
                <a:ext cx="1965603" cy="26468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18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4"/>
    </mc:Choice>
    <mc:Fallback xmlns="">
      <p:transition spd="slow" advTm="2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/>
              <p:nvPr/>
            </p:nvSpPr>
            <p:spPr>
              <a:xfrm>
                <a:off x="7939703" y="827347"/>
                <a:ext cx="3378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3-sphere,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03" y="827347"/>
                <a:ext cx="3378686" cy="830997"/>
              </a:xfrm>
              <a:prstGeom prst="rect">
                <a:avLst/>
              </a:prstGeom>
              <a:blipFill>
                <a:blip r:embed="rId3"/>
                <a:stretch>
                  <a:fillRect l="-6847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F0016F-D1B6-4689-8135-5CE3055D05B4}"/>
                  </a:ext>
                </a:extLst>
              </p:cNvPr>
              <p:cNvSpPr txBox="1"/>
              <p:nvPr/>
            </p:nvSpPr>
            <p:spPr>
              <a:xfrm>
                <a:off x="3111126" y="2131754"/>
                <a:ext cx="39029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F0016F-D1B6-4689-8135-5CE3055D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126" y="2131754"/>
                <a:ext cx="3902971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20C2DD-4491-404E-BEFD-60B352BA77D3}"/>
                  </a:ext>
                </a:extLst>
              </p:cNvPr>
              <p:cNvSpPr txBox="1"/>
              <p:nvPr/>
            </p:nvSpPr>
            <p:spPr>
              <a:xfrm>
                <a:off x="126368" y="2151727"/>
                <a:ext cx="275615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20C2DD-4491-404E-BEFD-60B352BA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8" y="2151727"/>
                <a:ext cx="2756158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/>
              <p:nvPr/>
            </p:nvSpPr>
            <p:spPr>
              <a:xfrm>
                <a:off x="7066093" y="2151727"/>
                <a:ext cx="512590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093" y="2151727"/>
                <a:ext cx="5125906" cy="2554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B95358-3BEA-451D-BEB8-1D7D8D2F25E8}"/>
                  </a:ext>
                </a:extLst>
              </p:cNvPr>
              <p:cNvSpPr txBox="1"/>
              <p:nvPr/>
            </p:nvSpPr>
            <p:spPr>
              <a:xfrm>
                <a:off x="3361166" y="839076"/>
                <a:ext cx="3378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2-sphere,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B95358-3BEA-451D-BEB8-1D7D8D2F2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166" y="839076"/>
                <a:ext cx="3378686" cy="830997"/>
              </a:xfrm>
              <a:prstGeom prst="rect">
                <a:avLst/>
              </a:prstGeom>
              <a:blipFill>
                <a:blip r:embed="rId7"/>
                <a:stretch>
                  <a:fillRect l="-6847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C12DBC-167E-4529-8E8B-9321026A6FF1}"/>
                  </a:ext>
                </a:extLst>
              </p:cNvPr>
              <p:cNvSpPr txBox="1"/>
              <p:nvPr/>
            </p:nvSpPr>
            <p:spPr>
              <a:xfrm>
                <a:off x="-21067" y="839076"/>
                <a:ext cx="307504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1-sphere,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C12DBC-167E-4529-8E8B-9321026A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67" y="839076"/>
                <a:ext cx="3075042" cy="769441"/>
              </a:xfrm>
              <a:prstGeom prst="rect">
                <a:avLst/>
              </a:prstGeom>
              <a:blipFill>
                <a:blip r:embed="rId8"/>
                <a:stretch>
                  <a:fillRect l="-7341" t="-15873" b="-380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72EC6D-4BE0-480F-A526-503331CAE409}"/>
              </a:ext>
            </a:extLst>
          </p:cNvPr>
          <p:cNvCxnSpPr>
            <a:cxnSpLocks/>
          </p:cNvCxnSpPr>
          <p:nvPr/>
        </p:nvCxnSpPr>
        <p:spPr>
          <a:xfrm flipV="1">
            <a:off x="6995047" y="1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D7ECA-282C-44A9-A75E-D375F68B069E}"/>
              </a:ext>
            </a:extLst>
          </p:cNvPr>
          <p:cNvCxnSpPr>
            <a:cxnSpLocks/>
          </p:cNvCxnSpPr>
          <p:nvPr/>
        </p:nvCxnSpPr>
        <p:spPr>
          <a:xfrm flipV="1">
            <a:off x="2996825" y="1"/>
            <a:ext cx="0" cy="6857999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8605B3-3C12-406D-88B7-8F63267687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80399" y="3969179"/>
              <a:ext cx="2" cy="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8605B3-3C12-406D-88B7-8F6326768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0399" y="396917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717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64"/>
    </mc:Choice>
    <mc:Fallback xmlns="">
      <p:transition spd="slow" advTm="84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/>
      <p:bldP spid="23" grpId="0"/>
      <p:bldP spid="26" grpId="0" build="p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/>
              <p:nvPr/>
            </p:nvSpPr>
            <p:spPr>
              <a:xfrm>
                <a:off x="169991" y="76200"/>
                <a:ext cx="514223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1" y="76200"/>
                <a:ext cx="514223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/>
              <p:nvPr/>
            </p:nvSpPr>
            <p:spPr>
              <a:xfrm>
                <a:off x="5301772" y="377348"/>
                <a:ext cx="67202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772" y="377348"/>
                <a:ext cx="672023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/>
              <p:nvPr/>
            </p:nvSpPr>
            <p:spPr>
              <a:xfrm>
                <a:off x="-58056" y="2733575"/>
                <a:ext cx="12382500" cy="4117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4400" dirty="0"/>
              </a:p>
              <a:p>
                <a:r>
                  <a:rPr lang="en-CA" sz="4400" b="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9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9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9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39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39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9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9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3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9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9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CA" sz="3900" i="1" dirty="0">
                    <a:latin typeface="Cambria Math" panose="02040503050406030204" pitchFamily="18" charset="0"/>
                  </a:rPr>
                  <a:t> </a:t>
                </a:r>
                <a:endParaRPr lang="en-CA" sz="39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056" y="2733575"/>
                <a:ext cx="12382500" cy="4117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BC9EBD-9D24-4B03-9E67-AB6A33FD3C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1240" y="150120"/>
              <a:ext cx="9910800" cy="668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BC9EBD-9D24-4B03-9E67-AB6A33FD3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880" y="140760"/>
                <a:ext cx="9929520" cy="670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79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5"/>
    </mc:Choice>
    <mc:Fallback xmlns="">
      <p:transition spd="slow" advTm="3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/>
              <p:nvPr/>
            </p:nvSpPr>
            <p:spPr>
              <a:xfrm>
                <a:off x="169991" y="76200"/>
                <a:ext cx="514223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1" y="76200"/>
                <a:ext cx="5142237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/>
              <p:nvPr/>
            </p:nvSpPr>
            <p:spPr>
              <a:xfrm>
                <a:off x="5301772" y="377348"/>
                <a:ext cx="67202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772" y="377348"/>
                <a:ext cx="672023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/>
              <p:nvPr/>
            </p:nvSpPr>
            <p:spPr>
              <a:xfrm>
                <a:off x="-58056" y="2733575"/>
                <a:ext cx="12382500" cy="4212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9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9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9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9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9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3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9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9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CA" sz="3900" i="1" dirty="0">
                    <a:latin typeface="Cambria Math" panose="02040503050406030204" pitchFamily="18" charset="0"/>
                  </a:rPr>
                  <a:t> </a:t>
                </a:r>
                <a:endParaRPr lang="en-CA" sz="3900" dirty="0"/>
              </a:p>
              <a:p>
                <a14:m>
                  <m:oMath xmlns:m="http://schemas.openxmlformats.org/officeDocument/2006/math">
                    <m:r>
                      <a:rPr lang="en-CA" sz="43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300" i="1" dirty="0">
                    <a:latin typeface="Cambria Math" panose="02040503050406030204" pitchFamily="18" charset="0"/>
                  </a:rPr>
                  <a:t> </a:t>
                </a:r>
                <a:endParaRPr lang="en-CA" sz="4300" dirty="0"/>
              </a:p>
              <a:p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056" y="2733575"/>
                <a:ext cx="12382500" cy="4212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03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88">
        <p:fade/>
      </p:transition>
    </mc:Choice>
    <mc:Fallback xmlns="">
      <p:transition spd="med" advTm="407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F3442-8DC2-42B4-A634-CD73DD447F45}"/>
                  </a:ext>
                </a:extLst>
              </p:cNvPr>
              <p:cNvSpPr txBox="1"/>
              <p:nvPr/>
            </p:nvSpPr>
            <p:spPr>
              <a:xfrm>
                <a:off x="10290" y="99013"/>
                <a:ext cx="12162660" cy="642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4800" b="0" dirty="0"/>
                  <a:t>1-sphere: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r>
                  <a:rPr lang="en-CA" sz="4800" dirty="0"/>
                  <a:t>2-sphere: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r>
                  <a:rPr lang="en-CA" sz="4800" b="0" dirty="0"/>
                  <a:t>3-sphere: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r>
                  <a:rPr lang="en-CA" sz="4800" b="0" dirty="0"/>
                  <a:t>4-sphere: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r>
                  <a:rPr lang="en-CA" sz="4800" b="0" dirty="0"/>
                  <a:t>5-sphere: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:r>
                  <a:rPr lang="en-CA" sz="4800" b="0" dirty="0"/>
                  <a:t>6-sphere: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200" dirty="0"/>
              </a:p>
              <a:p>
                <a:pPr>
                  <a:spcAft>
                    <a:spcPts val="1200"/>
                  </a:spcAft>
                </a:pPr>
                <a:r>
                  <a:rPr lang="en-CA" sz="4800" dirty="0"/>
                  <a:t>N-sphere: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F3442-8DC2-42B4-A634-CD73DD44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" y="99013"/>
                <a:ext cx="12162660" cy="6427272"/>
              </a:xfrm>
              <a:prstGeom prst="rect">
                <a:avLst/>
              </a:prstGeom>
              <a:blipFill>
                <a:blip r:embed="rId3"/>
                <a:stretch>
                  <a:fillRect l="-2306" t="-2085" b="-35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027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6"/>
    </mc:Choice>
    <mc:Fallback xmlns="">
      <p:transition spd="slow" advTm="9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/>
              <p:nvPr/>
            </p:nvSpPr>
            <p:spPr>
              <a:xfrm>
                <a:off x="7939703" y="27247"/>
                <a:ext cx="3378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3-sphere,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03" y="27247"/>
                <a:ext cx="3378686" cy="830997"/>
              </a:xfrm>
              <a:prstGeom prst="rect">
                <a:avLst/>
              </a:prstGeom>
              <a:blipFill>
                <a:blip r:embed="rId3"/>
                <a:stretch>
                  <a:fillRect l="-6847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F0016F-D1B6-4689-8135-5CE3055D05B4}"/>
                  </a:ext>
                </a:extLst>
              </p:cNvPr>
              <p:cNvSpPr txBox="1"/>
              <p:nvPr/>
            </p:nvSpPr>
            <p:spPr>
              <a:xfrm>
                <a:off x="3111126" y="836354"/>
                <a:ext cx="39029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F0016F-D1B6-4689-8135-5CE3055D0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126" y="836354"/>
                <a:ext cx="3902971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/>
              <p:nvPr/>
            </p:nvSpPr>
            <p:spPr>
              <a:xfrm>
                <a:off x="7047042" y="772599"/>
                <a:ext cx="5087808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42" y="772599"/>
                <a:ext cx="5087808" cy="2554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B95358-3BEA-451D-BEB8-1D7D8D2F25E8}"/>
                  </a:ext>
                </a:extLst>
              </p:cNvPr>
              <p:cNvSpPr txBox="1"/>
              <p:nvPr/>
            </p:nvSpPr>
            <p:spPr>
              <a:xfrm>
                <a:off x="3361166" y="38976"/>
                <a:ext cx="3378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2-sphere,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B95358-3BEA-451D-BEB8-1D7D8D2F2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166" y="38976"/>
                <a:ext cx="3378686" cy="830997"/>
              </a:xfrm>
              <a:prstGeom prst="rect">
                <a:avLst/>
              </a:prstGeom>
              <a:blipFill>
                <a:blip r:embed="rId6"/>
                <a:stretch>
                  <a:fillRect l="-6847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32FF0AF-B3E8-4423-8884-0D5644D6A95F}"/>
              </a:ext>
            </a:extLst>
          </p:cNvPr>
          <p:cNvGrpSpPr/>
          <p:nvPr/>
        </p:nvGrpSpPr>
        <p:grpSpPr>
          <a:xfrm>
            <a:off x="-21067" y="38976"/>
            <a:ext cx="3075042" cy="2140790"/>
            <a:chOff x="-21067" y="38976"/>
            <a:chExt cx="3075042" cy="2140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020C2DD-4491-404E-BEFD-60B352BA77D3}"/>
                    </a:ext>
                  </a:extLst>
                </p:cNvPr>
                <p:cNvSpPr txBox="1"/>
                <p:nvPr/>
              </p:nvSpPr>
              <p:spPr>
                <a:xfrm>
                  <a:off x="126368" y="856327"/>
                  <a:ext cx="275615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020C2DD-4491-404E-BEFD-60B352BA77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68" y="856327"/>
                  <a:ext cx="2756158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C12DBC-167E-4529-8E8B-9321026A6FF1}"/>
                    </a:ext>
                  </a:extLst>
                </p:cNvPr>
                <p:cNvSpPr txBox="1"/>
                <p:nvPr/>
              </p:nvSpPr>
              <p:spPr>
                <a:xfrm>
                  <a:off x="-21067" y="38976"/>
                  <a:ext cx="307504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/>
                    <a:t>1-sphere,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C12DBC-167E-4529-8E8B-9321026A6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1067" y="38976"/>
                  <a:ext cx="3075042" cy="769441"/>
                </a:xfrm>
                <a:prstGeom prst="rect">
                  <a:avLst/>
                </a:prstGeom>
                <a:blipFill>
                  <a:blip r:embed="rId8"/>
                  <a:stretch>
                    <a:fillRect l="-7341" t="-14961" b="-370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472EC6D-4BE0-480F-A526-503331CAE409}"/>
              </a:ext>
            </a:extLst>
          </p:cNvPr>
          <p:cNvCxnSpPr>
            <a:cxnSpLocks/>
          </p:cNvCxnSpPr>
          <p:nvPr/>
        </p:nvCxnSpPr>
        <p:spPr>
          <a:xfrm flipV="1">
            <a:off x="6995047" y="1"/>
            <a:ext cx="0" cy="341087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0D7ECA-282C-44A9-A75E-D375F68B069E}"/>
              </a:ext>
            </a:extLst>
          </p:cNvPr>
          <p:cNvCxnSpPr>
            <a:cxnSpLocks/>
          </p:cNvCxnSpPr>
          <p:nvPr/>
        </p:nvCxnSpPr>
        <p:spPr>
          <a:xfrm flipV="1">
            <a:off x="2996825" y="1"/>
            <a:ext cx="0" cy="341087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8490A3-0064-4C78-A5B9-E606F9F8B0FE}"/>
              </a:ext>
            </a:extLst>
          </p:cNvPr>
          <p:cNvCxnSpPr>
            <a:cxnSpLocks/>
          </p:cNvCxnSpPr>
          <p:nvPr/>
        </p:nvCxnSpPr>
        <p:spPr>
          <a:xfrm flipV="1">
            <a:off x="6334049" y="3447129"/>
            <a:ext cx="0" cy="342090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03848D-B794-440F-9288-B114F0C80ABC}"/>
              </a:ext>
            </a:extLst>
          </p:cNvPr>
          <p:cNvCxnSpPr>
            <a:cxnSpLocks/>
          </p:cNvCxnSpPr>
          <p:nvPr/>
        </p:nvCxnSpPr>
        <p:spPr>
          <a:xfrm>
            <a:off x="0" y="3448972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373036-B460-45FB-A52D-69B3EE4D866E}"/>
                  </a:ext>
                </a:extLst>
              </p:cNvPr>
              <p:cNvSpPr txBox="1"/>
              <p:nvPr/>
            </p:nvSpPr>
            <p:spPr>
              <a:xfrm>
                <a:off x="7537262" y="3447129"/>
                <a:ext cx="35879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N-sphere,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373036-B460-45FB-A52D-69B3EE4D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62" y="3447129"/>
                <a:ext cx="3587937" cy="830997"/>
              </a:xfrm>
              <a:prstGeom prst="rect">
                <a:avLst/>
              </a:prstGeom>
              <a:blipFill>
                <a:blip r:embed="rId9"/>
                <a:stretch>
                  <a:fillRect l="-6112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0C155F-C244-47EB-ABE5-D512C65ED62A}"/>
                  </a:ext>
                </a:extLst>
              </p:cNvPr>
              <p:cNvSpPr txBox="1"/>
              <p:nvPr/>
            </p:nvSpPr>
            <p:spPr>
              <a:xfrm>
                <a:off x="7014097" y="4789078"/>
                <a:ext cx="5177902" cy="855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func>
                    <m:nary>
                      <m:naryPr>
                        <m:chr m:val="∏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0C155F-C244-47EB-ABE5-D512C65ED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097" y="4789078"/>
                <a:ext cx="5177902" cy="8556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6E454B-3D8E-4493-AC6F-B51E7EB555D4}"/>
                  </a:ext>
                </a:extLst>
              </p:cNvPr>
              <p:cNvSpPr txBox="1"/>
              <p:nvPr/>
            </p:nvSpPr>
            <p:spPr>
              <a:xfrm>
                <a:off x="6995046" y="6051427"/>
                <a:ext cx="4323339" cy="742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CA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func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6E454B-3D8E-4493-AC6F-B51E7EB55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46" y="6051427"/>
                <a:ext cx="4323339" cy="7424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E9FD0E-5423-427B-8742-E0E6008BAD16}"/>
                  </a:ext>
                </a:extLst>
              </p:cNvPr>
              <p:cNvSpPr txBox="1"/>
              <p:nvPr/>
            </p:nvSpPr>
            <p:spPr>
              <a:xfrm>
                <a:off x="6432358" y="4208250"/>
                <a:ext cx="343419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b="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sz="4000" dirty="0"/>
                  <a:t>: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E9FD0E-5423-427B-8742-E0E6008BA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58" y="4208250"/>
                <a:ext cx="3434192" cy="707886"/>
              </a:xfrm>
              <a:prstGeom prst="rect">
                <a:avLst/>
              </a:prstGeom>
              <a:blipFill>
                <a:blip r:embed="rId12"/>
                <a:stretch>
                  <a:fillRect l="-6206" t="-14655" b="-37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EE6A64-8E44-41BB-B294-B09948FED918}"/>
                  </a:ext>
                </a:extLst>
              </p:cNvPr>
              <p:cNvSpPr txBox="1"/>
              <p:nvPr/>
            </p:nvSpPr>
            <p:spPr>
              <a:xfrm>
                <a:off x="-3463" y="3668850"/>
                <a:ext cx="6258253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4000" dirty="0"/>
              </a:p>
              <a:p>
                <a:r>
                  <a:rPr lang="en-CA" sz="40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unc>
                      <m:func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EE6A64-8E44-41BB-B294-B09948FED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63" y="3668850"/>
                <a:ext cx="6258253" cy="31700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55DCC6-AC69-455A-ADF4-E00FAC9E4F8A}"/>
                  </a:ext>
                </a:extLst>
              </p:cNvPr>
              <p:cNvSpPr txBox="1"/>
              <p:nvPr/>
            </p:nvSpPr>
            <p:spPr>
              <a:xfrm>
                <a:off x="2968886" y="3408700"/>
                <a:ext cx="33786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4-sphere,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55DCC6-AC69-455A-ADF4-E00FAC9E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886" y="3408700"/>
                <a:ext cx="3378686" cy="830997"/>
              </a:xfrm>
              <a:prstGeom prst="rect">
                <a:avLst/>
              </a:prstGeom>
              <a:blipFill>
                <a:blip r:embed="rId14"/>
                <a:stretch>
                  <a:fillRect l="-6859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000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80"/>
    </mc:Choice>
    <mc:Fallback xmlns="">
      <p:transition spd="slow" advTm="1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/>
      <p:bldP spid="26" grpId="0"/>
      <p:bldP spid="33" grpId="0"/>
      <p:bldP spid="24" grpId="0"/>
      <p:bldP spid="25" grpId="0"/>
      <p:bldP spid="27" grpId="0"/>
      <p:bldP spid="29" grpId="0"/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561D6-FA9A-45B9-9C10-11F262D7DB03}"/>
                  </a:ext>
                </a:extLst>
              </p:cNvPr>
              <p:cNvSpPr txBox="1"/>
              <p:nvPr/>
            </p:nvSpPr>
            <p:spPr>
              <a:xfrm>
                <a:off x="0" y="-4404"/>
                <a:ext cx="45734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CA" sz="3600" dirty="0"/>
              </a:p>
              <a:p>
                <a:r>
                  <a:rPr lang="en-CA" sz="36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endParaRPr lang="en-CA" sz="3600" dirty="0"/>
              </a:p>
              <a:p>
                <a:r>
                  <a:rPr lang="en-CA" sz="36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endParaRPr lang="en-CA" sz="3600" dirty="0"/>
              </a:p>
              <a:p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3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561D6-FA9A-45B9-9C10-11F262D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404"/>
                <a:ext cx="4573458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FC44E-2DEE-470D-BD6D-150630B8B91B}"/>
                  </a:ext>
                </a:extLst>
              </p:cNvPr>
              <p:cNvSpPr txBox="1"/>
              <p:nvPr/>
            </p:nvSpPr>
            <p:spPr>
              <a:xfrm>
                <a:off x="4613730" y="652908"/>
                <a:ext cx="7600950" cy="3179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FC44E-2DEE-470D-BD6D-150630B8B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30" y="652908"/>
                <a:ext cx="7600950" cy="3179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E3451-6F96-4D39-8B0E-B85279C8DA64}"/>
                  </a:ext>
                </a:extLst>
              </p:cNvPr>
              <p:cNvSpPr txBox="1"/>
              <p:nvPr/>
            </p:nvSpPr>
            <p:spPr>
              <a:xfrm>
                <a:off x="0" y="4302448"/>
                <a:ext cx="12337142" cy="241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75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CA" sz="27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CA" sz="27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      0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27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      0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          0     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E3451-6F96-4D39-8B0E-B85279C8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2448"/>
                <a:ext cx="12337142" cy="2416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CA376D-17DD-4F41-B212-3D4C13D3E33C}"/>
              </a:ext>
            </a:extLst>
          </p:cNvPr>
          <p:cNvCxnSpPr>
            <a:cxnSpLocks/>
          </p:cNvCxnSpPr>
          <p:nvPr/>
        </p:nvCxnSpPr>
        <p:spPr>
          <a:xfrm flipV="1">
            <a:off x="4537530" y="101598"/>
            <a:ext cx="0" cy="317863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DF714E-B700-45A6-AAAE-CDB9254AF02E}"/>
              </a:ext>
            </a:extLst>
          </p:cNvPr>
          <p:cNvSpPr txBox="1"/>
          <p:nvPr/>
        </p:nvSpPr>
        <p:spPr>
          <a:xfrm>
            <a:off x="4718504" y="-18587"/>
            <a:ext cx="3181349" cy="70788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CA" sz="4000" dirty="0"/>
              <a:t>Basis Vectors: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0E11C3-1F8C-4D06-92E9-84441E70A8B7}"/>
              </a:ext>
            </a:extLst>
          </p:cNvPr>
          <p:cNvCxnSpPr>
            <a:cxnSpLocks/>
          </p:cNvCxnSpPr>
          <p:nvPr/>
        </p:nvCxnSpPr>
        <p:spPr>
          <a:xfrm>
            <a:off x="0" y="4137479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64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8"/>
    </mc:Choice>
    <mc:Fallback xmlns="">
      <p:transition spd="slow" advTm="26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3447F4-986D-4128-99FF-54F803E69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"/>
          <a:stretch/>
        </p:blipFill>
        <p:spPr bwMode="auto">
          <a:xfrm>
            <a:off x="0" y="-1031"/>
            <a:ext cx="2962467" cy="424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8E6805-BA45-40E9-9125-B20C2E1860B8}"/>
              </a:ext>
            </a:extLst>
          </p:cNvPr>
          <p:cNvSpPr txBox="1"/>
          <p:nvPr/>
        </p:nvSpPr>
        <p:spPr>
          <a:xfrm>
            <a:off x="390793" y="4268053"/>
            <a:ext cx="2207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Alexander </a:t>
            </a:r>
            <a:br>
              <a:rPr lang="en-CA" sz="3600" dirty="0"/>
            </a:br>
            <a:r>
              <a:rPr lang="en-CA" sz="3600" dirty="0"/>
              <a:t>Friedmann</a:t>
            </a:r>
          </a:p>
          <a:p>
            <a:pPr algn="ctr"/>
            <a:r>
              <a:rPr lang="en-CA" sz="2800" dirty="0"/>
              <a:t>(1888 – 1925)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14809-8FC1-409F-94C2-DCF696183080}"/>
              </a:ext>
            </a:extLst>
          </p:cNvPr>
          <p:cNvSpPr txBox="1"/>
          <p:nvPr/>
        </p:nvSpPr>
        <p:spPr>
          <a:xfrm>
            <a:off x="3511092" y="4268053"/>
            <a:ext cx="2207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Georges </a:t>
            </a:r>
            <a:br>
              <a:rPr lang="en-CA" sz="3600" dirty="0"/>
            </a:br>
            <a:r>
              <a:rPr lang="en-CA" sz="3600" dirty="0" err="1"/>
              <a:t>Lemaître</a:t>
            </a:r>
            <a:br>
              <a:rPr lang="en-CA" sz="3600" dirty="0"/>
            </a:br>
            <a:r>
              <a:rPr lang="en-CA" sz="2800" dirty="0"/>
              <a:t>(1894 – 1966)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96E754F-9819-4FEF-980E-7C8BC21AD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b="19570"/>
          <a:stretch/>
        </p:blipFill>
        <p:spPr bwMode="auto">
          <a:xfrm>
            <a:off x="2966371" y="-1031"/>
            <a:ext cx="3250659" cy="424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HUR GEOFFREY WALKER 1909&amp;#8211;2001">
            <a:extLst>
              <a:ext uri="{FF2B5EF4-FFF2-40B4-BE49-F238E27FC236}">
                <a16:creationId xmlns:a16="http://schemas.microsoft.com/office/drawing/2014/main" id="{7921C1C3-B22E-4189-9F9D-773C7E744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"/>
          <a:stretch/>
        </p:blipFill>
        <p:spPr bwMode="auto">
          <a:xfrm>
            <a:off x="9204515" y="-11694"/>
            <a:ext cx="2987485" cy="42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368F1C-4D99-47C6-8A01-1455E2A0D9FF}"/>
              </a:ext>
            </a:extLst>
          </p:cNvPr>
          <p:cNvSpPr txBox="1"/>
          <p:nvPr/>
        </p:nvSpPr>
        <p:spPr>
          <a:xfrm>
            <a:off x="9683139" y="4268053"/>
            <a:ext cx="2207656" cy="163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Arthur </a:t>
            </a:r>
            <a:br>
              <a:rPr lang="en-CA" sz="3600" dirty="0"/>
            </a:br>
            <a:r>
              <a:rPr lang="en-CA" sz="3600" dirty="0"/>
              <a:t>Walker</a:t>
            </a:r>
            <a:br>
              <a:rPr lang="en-CA" sz="3600" dirty="0"/>
            </a:br>
            <a:r>
              <a:rPr lang="en-CA" sz="2800" dirty="0"/>
              <a:t>(1909 – 2001)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2D19D-D285-49AA-B70E-06A1E893911B}"/>
              </a:ext>
            </a:extLst>
          </p:cNvPr>
          <p:cNvSpPr txBox="1"/>
          <p:nvPr/>
        </p:nvSpPr>
        <p:spPr>
          <a:xfrm>
            <a:off x="6716285" y="4268053"/>
            <a:ext cx="22076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dirty="0"/>
              <a:t>Howard </a:t>
            </a:r>
            <a:br>
              <a:rPr lang="en-CA" sz="3600" dirty="0"/>
            </a:br>
            <a:r>
              <a:rPr lang="en-CA" sz="3600" dirty="0"/>
              <a:t>Robertson</a:t>
            </a:r>
            <a:br>
              <a:rPr lang="en-CA" sz="3600" dirty="0"/>
            </a:br>
            <a:r>
              <a:rPr lang="en-CA" sz="2800" dirty="0"/>
              <a:t>(1903 – 1961)</a:t>
            </a:r>
          </a:p>
        </p:txBody>
      </p:sp>
      <p:pic>
        <p:nvPicPr>
          <p:cNvPr id="15" name="Picture 4" descr="Howard P. Robertson Picture">
            <a:extLst>
              <a:ext uri="{FF2B5EF4-FFF2-40B4-BE49-F238E27FC236}">
                <a16:creationId xmlns:a16="http://schemas.microsoft.com/office/drawing/2014/main" id="{ECC4545E-C38B-4DCA-B1CF-130396339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9"/>
          <a:stretch/>
        </p:blipFill>
        <p:spPr bwMode="auto">
          <a:xfrm>
            <a:off x="6217030" y="-11693"/>
            <a:ext cx="2987485" cy="42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73FC1D9-9857-4375-AE9F-C2B341A8FE77}"/>
              </a:ext>
            </a:extLst>
          </p:cNvPr>
          <p:cNvSpPr txBox="1"/>
          <p:nvPr/>
        </p:nvSpPr>
        <p:spPr>
          <a:xfrm>
            <a:off x="6768378" y="6192619"/>
            <a:ext cx="4910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>
                <a:solidFill>
                  <a:srgbClr val="FF6600"/>
                </a:solidFill>
              </a:rPr>
              <a:t>Work was extended by</a:t>
            </a:r>
            <a:endParaRPr lang="en-CA" sz="3200" dirty="0">
              <a:solidFill>
                <a:srgbClr val="FF6600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9CDC653-3468-4CAB-8122-48F289950C30}"/>
              </a:ext>
            </a:extLst>
          </p:cNvPr>
          <p:cNvSpPr/>
          <p:nvPr/>
        </p:nvSpPr>
        <p:spPr>
          <a:xfrm rot="13500000" flipH="1">
            <a:off x="6855093" y="1910669"/>
            <a:ext cx="4494804" cy="4351170"/>
          </a:xfrm>
          <a:prstGeom prst="arc">
            <a:avLst>
              <a:gd name="adj1" fmla="val 17229483"/>
              <a:gd name="adj2" fmla="val 21206484"/>
            </a:avLst>
          </a:prstGeom>
          <a:ln w="762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410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9"/>
    </mc:Choice>
    <mc:Fallback xmlns="">
      <p:transition spd="slow" advTm="795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FE309-0C22-4AA5-B12B-C33767BECEF8}"/>
                  </a:ext>
                </a:extLst>
              </p:cNvPr>
              <p:cNvSpPr txBox="1"/>
              <p:nvPr/>
            </p:nvSpPr>
            <p:spPr>
              <a:xfrm>
                <a:off x="3630" y="-5572"/>
                <a:ext cx="12319000" cy="2109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𝑠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=      0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=      0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+          0            </m:t>
                    </m:r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27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275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750" i="1">
                        <a:latin typeface="Cambria Math" panose="02040503050406030204" pitchFamily="18" charset="0"/>
                      </a:rPr>
                      <m:t>𝑅</m:t>
                    </m:r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func>
                      <m:func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75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275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  <m:f>
                      <m:fPr>
                        <m:ctrlPr>
                          <a:rPr lang="en-CA" sz="27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7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75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CA" sz="275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6FE309-0C22-4AA5-B12B-C33767BEC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" y="-5572"/>
                <a:ext cx="12319000" cy="2109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CBF1B-B41B-4069-927D-E4510218C3C4}"/>
                  </a:ext>
                </a:extLst>
              </p:cNvPr>
              <p:cNvSpPr txBox="1"/>
              <p:nvPr/>
            </p:nvSpPr>
            <p:spPr>
              <a:xfrm>
                <a:off x="5265965" y="4206447"/>
                <a:ext cx="6945085" cy="2670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CBF1B-B41B-4069-927D-E4510218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65" y="4206447"/>
                <a:ext cx="6945085" cy="2670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20F87-D37B-478A-A0F7-581BEAB604CD}"/>
                  </a:ext>
                </a:extLst>
              </p:cNvPr>
              <p:cNvSpPr txBox="1"/>
              <p:nvPr/>
            </p:nvSpPr>
            <p:spPr>
              <a:xfrm>
                <a:off x="628650" y="7250293"/>
                <a:ext cx="9715500" cy="243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7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7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27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27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7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7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7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27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num>
                                      <m:den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27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20F87-D37B-478A-A0F7-581BEAB6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7250293"/>
                <a:ext cx="9715500" cy="2433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6DA7D5-47C8-44E9-AA8B-26B6814AD369}"/>
                  </a:ext>
                </a:extLst>
              </p:cNvPr>
              <p:cNvSpPr txBox="1"/>
              <p:nvPr/>
            </p:nvSpPr>
            <p:spPr>
              <a:xfrm>
                <a:off x="293915" y="2292198"/>
                <a:ext cx="4659085" cy="222849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𝑥𝑦𝑧𝑤</m:t>
                    </m:r>
                  </m:oMath>
                </a14:m>
                <a:r>
                  <a:rPr lang="en-CA" sz="4000" dirty="0"/>
                  <a:t> space basis is orthonormal: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6DA7D5-47C8-44E9-AA8B-26B6814AD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5" y="2292198"/>
                <a:ext cx="4659085" cy="2228495"/>
              </a:xfrm>
              <a:prstGeom prst="rect">
                <a:avLst/>
              </a:prstGeom>
              <a:blipFill>
                <a:blip r:embed="rId6"/>
                <a:stretch>
                  <a:fillRect t="-3733" r="-168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6000750" y="3079920"/>
                <a:ext cx="5249635" cy="112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0" dirty="0"/>
                  <a:t>Off-diagonal metric terms are zero: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0" y="3079920"/>
                <a:ext cx="5249635" cy="1126527"/>
              </a:xfrm>
              <a:prstGeom prst="rect">
                <a:avLst/>
              </a:prstGeom>
              <a:blipFill>
                <a:blip r:embed="rId7"/>
                <a:stretch>
                  <a:fillRect l="-2320" t="-4865" r="-2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605AC-4E55-4486-BB17-F65F8C028989}"/>
                  </a:ext>
                </a:extLst>
              </p:cNvPr>
              <p:cNvSpPr txBox="1"/>
              <p:nvPr/>
            </p:nvSpPr>
            <p:spPr>
              <a:xfrm>
                <a:off x="5486401" y="2286011"/>
                <a:ext cx="2514600" cy="7078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A" sz="4000" dirty="0"/>
                  <a:t> basis: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605AC-4E55-4486-BB17-F65F8C028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2286011"/>
                <a:ext cx="2514600" cy="707886"/>
              </a:xfrm>
              <a:prstGeom prst="rect">
                <a:avLst/>
              </a:prstGeom>
              <a:blipFill>
                <a:blip r:embed="rId8"/>
                <a:stretch>
                  <a:fillRect t="-11200" r="-1896" b="-2960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FFAA63-4BDB-4064-9233-B434180A1E62}"/>
                  </a:ext>
                </a:extLst>
              </p:cNvPr>
              <p:cNvSpPr txBox="1"/>
              <p:nvPr/>
            </p:nvSpPr>
            <p:spPr>
              <a:xfrm>
                <a:off x="293914" y="4615422"/>
                <a:ext cx="4659085" cy="21884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A" sz="4000" dirty="0"/>
                  <a:t> space basis: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3600" dirty="0"/>
                  <a:t> = dot products of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360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FFAA63-4BDB-4064-9233-B434180A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" y="4615422"/>
                <a:ext cx="4659085" cy="2188420"/>
              </a:xfrm>
              <a:prstGeom prst="rect">
                <a:avLst/>
              </a:prstGeom>
              <a:blipFill>
                <a:blip r:embed="rId11"/>
                <a:stretch>
                  <a:fillRect t="-380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083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4"/>
    </mc:Choice>
    <mc:Fallback xmlns="">
      <p:transition spd="slow" advTm="2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E318D-28B1-49D5-AEDF-A7538E0DCBA9}"/>
                  </a:ext>
                </a:extLst>
              </p:cNvPr>
              <p:cNvSpPr txBox="1"/>
              <p:nvPr/>
            </p:nvSpPr>
            <p:spPr>
              <a:xfrm>
                <a:off x="1306286" y="288349"/>
                <a:ext cx="10842171" cy="229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5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45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5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5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CA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E318D-28B1-49D5-AEDF-A7538E0DC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88349"/>
                <a:ext cx="10842171" cy="2293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A03EAB2-DCD3-4982-8FC1-2CEC7571F5CB}"/>
              </a:ext>
            </a:extLst>
          </p:cNvPr>
          <p:cNvSpPr txBox="1"/>
          <p:nvPr/>
        </p:nvSpPr>
        <p:spPr>
          <a:xfrm>
            <a:off x="58057" y="55590"/>
            <a:ext cx="39043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3-sphere metric</a:t>
            </a:r>
            <a:endParaRPr lang="en-CA" sz="4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A712-A20F-48B7-8648-D4B4DE029F30}"/>
                  </a:ext>
                </a:extLst>
              </p:cNvPr>
              <p:cNvSpPr txBox="1"/>
              <p:nvPr/>
            </p:nvSpPr>
            <p:spPr>
              <a:xfrm>
                <a:off x="7700211" y="4727698"/>
                <a:ext cx="4491789" cy="18333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A712-A20F-48B7-8648-D4B4DE02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1" y="4727698"/>
                <a:ext cx="4491789" cy="18333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F5D72F3-A083-4505-BECA-013E9B661410}"/>
              </a:ext>
            </a:extLst>
          </p:cNvPr>
          <p:cNvGrpSpPr/>
          <p:nvPr/>
        </p:nvGrpSpPr>
        <p:grpSpPr>
          <a:xfrm>
            <a:off x="199003" y="2709058"/>
            <a:ext cx="1285352" cy="2167132"/>
            <a:chOff x="199003" y="2709058"/>
            <a:chExt cx="1285352" cy="2167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7CCCDB-4E9B-4CA2-A147-DDB4560BE12B}"/>
                    </a:ext>
                  </a:extLst>
                </p:cNvPr>
                <p:cNvSpPr txBox="1"/>
                <p:nvPr/>
              </p:nvSpPr>
              <p:spPr>
                <a:xfrm>
                  <a:off x="287420" y="3786276"/>
                  <a:ext cx="1104400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7CCCDB-4E9B-4CA2-A147-DDB4560BE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20" y="3786276"/>
                  <a:ext cx="1104400" cy="10899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235C82-AB9E-4B1C-9661-35E0AA9E64CA}"/>
                </a:ext>
              </a:extLst>
            </p:cNvPr>
            <p:cNvSpPr txBox="1"/>
            <p:nvPr/>
          </p:nvSpPr>
          <p:spPr>
            <a:xfrm>
              <a:off x="199003" y="2709058"/>
              <a:ext cx="1285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Metric</a:t>
              </a:r>
            </a:p>
            <a:p>
              <a:pPr algn="ctr"/>
              <a:r>
                <a:rPr lang="en-GB" sz="3200" dirty="0"/>
                <a:t>Tensor</a:t>
              </a:r>
              <a:endParaRPr lang="en-CA" sz="3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96F1CF-995D-4EC8-8602-1818BD148CD6}"/>
              </a:ext>
            </a:extLst>
          </p:cNvPr>
          <p:cNvGrpSpPr/>
          <p:nvPr/>
        </p:nvGrpSpPr>
        <p:grpSpPr>
          <a:xfrm>
            <a:off x="8485631" y="6215708"/>
            <a:ext cx="2390916" cy="707886"/>
            <a:chOff x="8485631" y="6215708"/>
            <a:chExt cx="2390916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DC914-DAE0-422B-8D2C-09B048F86754}"/>
                </a:ext>
              </a:extLst>
            </p:cNvPr>
            <p:cNvSpPr txBox="1"/>
            <p:nvPr/>
          </p:nvSpPr>
          <p:spPr>
            <a:xfrm>
              <a:off x="8485631" y="6215708"/>
              <a:ext cx="14549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radius</a:t>
              </a:r>
              <a:endParaRPr lang="en-CA" sz="4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2FD3F8-FC9B-4F3B-BD9F-2B7ECFAC5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9242" y="6268632"/>
              <a:ext cx="907305" cy="27775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5D0571-6F5C-453C-8F20-DA78A566B9CD}"/>
              </a:ext>
            </a:extLst>
          </p:cNvPr>
          <p:cNvGrpSpPr/>
          <p:nvPr/>
        </p:nvGrpSpPr>
        <p:grpSpPr>
          <a:xfrm>
            <a:off x="1391820" y="2658275"/>
            <a:ext cx="2412087" cy="2270141"/>
            <a:chOff x="1391820" y="2658275"/>
            <a:chExt cx="2412087" cy="2270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FFB220-96C2-4879-9568-FE1B92C0285A}"/>
                    </a:ext>
                  </a:extLst>
                </p:cNvPr>
                <p:cNvSpPr txBox="1"/>
                <p:nvPr/>
              </p:nvSpPr>
              <p:spPr>
                <a:xfrm>
                  <a:off x="2257650" y="3734050"/>
                  <a:ext cx="997071" cy="119436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sz="6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FFB220-96C2-4879-9568-FE1B92C02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650" y="3734050"/>
                  <a:ext cx="997071" cy="11943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555466-C3B1-406D-8CF8-925574223BDE}"/>
                </a:ext>
              </a:extLst>
            </p:cNvPr>
            <p:cNvSpPr txBox="1"/>
            <p:nvPr/>
          </p:nvSpPr>
          <p:spPr>
            <a:xfrm>
              <a:off x="1708462" y="2658275"/>
              <a:ext cx="20954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Connection</a:t>
              </a:r>
            </a:p>
            <a:p>
              <a:r>
                <a:rPr lang="en-GB" sz="3200" dirty="0"/>
                <a:t>coefficients</a:t>
              </a:r>
              <a:endParaRPr lang="en-CA" sz="32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6092E2-F2A1-411A-9D7B-7D9B8B70679D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1391820" y="4331233"/>
              <a:ext cx="8658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9BC360-4A28-4787-AE32-834DFAC26CEB}"/>
              </a:ext>
            </a:extLst>
          </p:cNvPr>
          <p:cNvGrpSpPr/>
          <p:nvPr/>
        </p:nvGrpSpPr>
        <p:grpSpPr>
          <a:xfrm>
            <a:off x="3266464" y="2647310"/>
            <a:ext cx="2866049" cy="2233140"/>
            <a:chOff x="3266464" y="2647310"/>
            <a:chExt cx="2866049" cy="223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B5FD4B-9BFE-457E-AE68-989BB605A98E}"/>
                    </a:ext>
                  </a:extLst>
                </p:cNvPr>
                <p:cNvSpPr txBox="1"/>
                <p:nvPr/>
              </p:nvSpPr>
              <p:spPr>
                <a:xfrm>
                  <a:off x="4180341" y="3757194"/>
                  <a:ext cx="1952172" cy="112325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𝑘𝑖𝑗</m:t>
                            </m:r>
                          </m:sub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B5FD4B-9BFE-457E-AE68-989BB605A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0341" y="3757194"/>
                  <a:ext cx="1952172" cy="11232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C4B6FE-54CC-4939-8811-4429E55427B3}"/>
                </a:ext>
              </a:extLst>
            </p:cNvPr>
            <p:cNvSpPr txBox="1"/>
            <p:nvPr/>
          </p:nvSpPr>
          <p:spPr>
            <a:xfrm>
              <a:off x="4206083" y="2647310"/>
              <a:ext cx="16642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Riemann</a:t>
              </a:r>
              <a:br>
                <a:rPr lang="en-GB" sz="3200" dirty="0"/>
              </a:br>
              <a:r>
                <a:rPr lang="en-GB" sz="3200" dirty="0"/>
                <a:t>Tensor</a:t>
              </a:r>
              <a:endParaRPr lang="en-CA" sz="32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2F4740-ACE0-4181-AC78-22C6A41E3A2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266464" y="4318822"/>
              <a:ext cx="913877" cy="1241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CFEEC-D411-44AF-9CBF-0EA28BC10FC4}"/>
              </a:ext>
            </a:extLst>
          </p:cNvPr>
          <p:cNvGrpSpPr/>
          <p:nvPr/>
        </p:nvGrpSpPr>
        <p:grpSpPr>
          <a:xfrm>
            <a:off x="6132513" y="2631537"/>
            <a:ext cx="2139265" cy="2246813"/>
            <a:chOff x="6132513" y="2631537"/>
            <a:chExt cx="2139265" cy="224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82EA32-3525-4B8E-A841-C468620BD184}"/>
                    </a:ext>
                  </a:extLst>
                </p:cNvPr>
                <p:cNvSpPr txBox="1"/>
                <p:nvPr/>
              </p:nvSpPr>
              <p:spPr>
                <a:xfrm>
                  <a:off x="7058133" y="3788436"/>
                  <a:ext cx="1139373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82EA32-3525-4B8E-A841-C468620BD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8133" y="3788436"/>
                  <a:ext cx="1139373" cy="1089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A83523-BA4C-4820-A2F7-AE5D4F22B80A}"/>
                </a:ext>
              </a:extLst>
            </p:cNvPr>
            <p:cNvSpPr txBox="1"/>
            <p:nvPr/>
          </p:nvSpPr>
          <p:spPr>
            <a:xfrm>
              <a:off x="6983861" y="2631537"/>
              <a:ext cx="12879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Ricci </a:t>
              </a:r>
              <a:br>
                <a:rPr lang="en-GB" sz="3200" dirty="0"/>
              </a:br>
              <a:r>
                <a:rPr lang="en-GB" sz="3200" dirty="0"/>
                <a:t>Tensor</a:t>
              </a:r>
              <a:endParaRPr lang="en-CA" sz="32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5C0D50-A3D5-41E9-814C-CE940C0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4328403"/>
              <a:ext cx="94010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5F1753-0B82-4CD7-A76E-774242B57931}"/>
              </a:ext>
            </a:extLst>
          </p:cNvPr>
          <p:cNvGrpSpPr/>
          <p:nvPr/>
        </p:nvGrpSpPr>
        <p:grpSpPr>
          <a:xfrm>
            <a:off x="8197506" y="2681313"/>
            <a:ext cx="1743075" cy="2137844"/>
            <a:chOff x="8197506" y="2681313"/>
            <a:chExt cx="1743075" cy="213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EC9F7B-2A15-4250-886B-726B1D6D4298}"/>
                    </a:ext>
                  </a:extLst>
                </p:cNvPr>
                <p:cNvSpPr txBox="1"/>
                <p:nvPr/>
              </p:nvSpPr>
              <p:spPr>
                <a:xfrm>
                  <a:off x="9009628" y="3803494"/>
                  <a:ext cx="772312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EC9F7B-2A15-4250-886B-726B1D6D4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9628" y="3803494"/>
                  <a:ext cx="772312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08FF3D-061C-4D60-A5FB-359FAFD6E408}"/>
                </a:ext>
              </a:extLst>
            </p:cNvPr>
            <p:cNvSpPr txBox="1"/>
            <p:nvPr/>
          </p:nvSpPr>
          <p:spPr>
            <a:xfrm>
              <a:off x="8765451" y="2681313"/>
              <a:ext cx="117513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Ricci </a:t>
              </a:r>
              <a:br>
                <a:rPr lang="en-GB" sz="3200" dirty="0"/>
              </a:br>
              <a:r>
                <a:rPr lang="en-GB" sz="3200" dirty="0"/>
                <a:t>Scalar</a:t>
              </a:r>
              <a:endParaRPr lang="en-CA" sz="32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033A12A-4A7A-4587-8BED-45C04679F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506" y="4324994"/>
              <a:ext cx="812122" cy="1102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2A0DE15-E42B-45CA-8637-5AD741717323}"/>
              </a:ext>
            </a:extLst>
          </p:cNvPr>
          <p:cNvSpPr txBox="1"/>
          <p:nvPr/>
        </p:nvSpPr>
        <p:spPr>
          <a:xfrm>
            <a:off x="65589" y="5897340"/>
            <a:ext cx="7032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Source in description:</a:t>
            </a:r>
          </a:p>
          <a:p>
            <a:r>
              <a:rPr lang="en-CA" sz="2400" dirty="0">
                <a:hlinkClick r:id="rId9"/>
              </a:rPr>
              <a:t>https://www.physics.mcgill.ca/~rhb/ph514/10sol6.pdf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6144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CBF1B-B41B-4069-927D-E4510218C3C4}"/>
                  </a:ext>
                </a:extLst>
              </p:cNvPr>
              <p:cNvSpPr txBox="1"/>
              <p:nvPr/>
            </p:nvSpPr>
            <p:spPr>
              <a:xfrm>
                <a:off x="236765" y="11233"/>
                <a:ext cx="7707085" cy="29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CBF1B-B41B-4069-927D-E4510218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5" y="11233"/>
                <a:ext cx="7707085" cy="295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43189E-BB33-4FFC-BE34-5ECA98229920}"/>
                  </a:ext>
                </a:extLst>
              </p:cNvPr>
              <p:cNvSpPr txBox="1"/>
              <p:nvPr/>
            </p:nvSpPr>
            <p:spPr>
              <a:xfrm>
                <a:off x="236765" y="3889804"/>
                <a:ext cx="8107136" cy="29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43189E-BB33-4FFC-BE34-5ECA98229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5" y="3889804"/>
                <a:ext cx="8107136" cy="295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1E70-8698-4DD3-9CC8-10B9872C6231}"/>
                  </a:ext>
                </a:extLst>
              </p:cNvPr>
              <p:cNvSpPr txBox="1"/>
              <p:nvPr/>
            </p:nvSpPr>
            <p:spPr>
              <a:xfrm>
                <a:off x="190500" y="3006440"/>
                <a:ext cx="10858500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Relabel coordinates: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A" sz="4800" dirty="0"/>
                  <a:t>,   </a:t>
                </a: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800" dirty="0"/>
                  <a:t>,   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1E70-8698-4DD3-9CC8-10B9872C6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006440"/>
                <a:ext cx="10858500" cy="830997"/>
              </a:xfrm>
              <a:prstGeom prst="rect">
                <a:avLst/>
              </a:prstGeom>
              <a:blipFill>
                <a:blip r:embed="rId5"/>
                <a:stretch>
                  <a:fillRect l="-1731" t="-12329" b="-32192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81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3"/>
    </mc:Choice>
    <mc:Fallback xmlns="">
      <p:transition spd="slow" advTm="9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4781550" y="408902"/>
                <a:ext cx="6979318" cy="266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6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6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6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6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60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6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50" y="408902"/>
                <a:ext cx="6979318" cy="266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/>
              <p:nvPr/>
            </p:nvSpPr>
            <p:spPr>
              <a:xfrm>
                <a:off x="4365959" y="3916918"/>
                <a:ext cx="7810500" cy="229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5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5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5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5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5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5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5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5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59" y="3916918"/>
                <a:ext cx="7810500" cy="2293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2D5562-E6EB-4996-AA30-FE9BF57E9D6D}"/>
              </a:ext>
            </a:extLst>
          </p:cNvPr>
          <p:cNvSpPr txBox="1"/>
          <p:nvPr/>
        </p:nvSpPr>
        <p:spPr>
          <a:xfrm>
            <a:off x="88232" y="771694"/>
            <a:ext cx="4312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3D flat space metric</a:t>
            </a:r>
          </a:p>
          <a:p>
            <a:pPr algn="ctr"/>
            <a:r>
              <a:rPr lang="en-CA" sz="4000" dirty="0"/>
              <a:t>(spherical polar coordinates)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D17B6-8468-46C5-88EB-EF8D4C0A82EA}"/>
                  </a:ext>
                </a:extLst>
              </p:cNvPr>
              <p:cNvSpPr txBox="1"/>
              <p:nvPr/>
            </p:nvSpPr>
            <p:spPr>
              <a:xfrm>
                <a:off x="88232" y="3724718"/>
                <a:ext cx="431231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3-sphere metric</a:t>
                </a:r>
              </a:p>
              <a:p>
                <a:pPr algn="ctr"/>
                <a:r>
                  <a:rPr lang="en-CA" sz="4000" dirty="0"/>
                  <a:t>(hyper-spherical coordinates)</a:t>
                </a:r>
              </a:p>
              <a:p>
                <a:pPr algn="ctr"/>
                <a:r>
                  <a:rPr lang="en-CA" sz="4000" dirty="0"/>
                  <a:t>(radius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5D17B6-8468-46C5-88EB-EF8D4C0A8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2" y="3724718"/>
                <a:ext cx="4312318" cy="2677656"/>
              </a:xfrm>
              <a:prstGeom prst="rect">
                <a:avLst/>
              </a:prstGeom>
              <a:blipFill>
                <a:blip r:embed="rId5"/>
                <a:stretch>
                  <a:fillRect l="-4096" t="-5011" r="-3955" b="-88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615DA-A5D9-478A-BDC8-A516F5180C8D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E2C546-B770-4289-9190-8CD5D8B4FD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07800" y="2053080"/>
              <a:ext cx="4176000" cy="4213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E2C546-B770-4289-9190-8CD5D8B4FD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8440" y="2043720"/>
                <a:ext cx="4194720" cy="423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11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8"/>
    </mc:Choice>
    <mc:Fallback xmlns="">
      <p:transition spd="slow" advTm="2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/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2D5562-E6EB-4996-AA30-FE9BF57E9D6D}"/>
              </a:ext>
            </a:extLst>
          </p:cNvPr>
          <p:cNvSpPr txBox="1"/>
          <p:nvPr/>
        </p:nvSpPr>
        <p:spPr>
          <a:xfrm>
            <a:off x="260684" y="3079761"/>
            <a:ext cx="476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3D Flat Space</a:t>
            </a:r>
          </a:p>
          <a:p>
            <a:pPr algn="ctr"/>
            <a:r>
              <a:rPr lang="en-CA" sz="5400" dirty="0"/>
              <a:t>(zero curvature)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D17B6-8468-46C5-88EB-EF8D4C0A82EA}"/>
              </a:ext>
            </a:extLst>
          </p:cNvPr>
          <p:cNvSpPr txBox="1"/>
          <p:nvPr/>
        </p:nvSpPr>
        <p:spPr>
          <a:xfrm>
            <a:off x="260684" y="1037255"/>
            <a:ext cx="4762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3-sphere</a:t>
            </a:r>
          </a:p>
          <a:p>
            <a:pPr algn="ctr"/>
            <a:r>
              <a:rPr lang="en-CA" sz="4400" dirty="0"/>
              <a:t>(positive curvature)</a:t>
            </a:r>
            <a:endParaRPr lang="en-CA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615DA-A5D9-478A-BDC8-A516F5180C8D}"/>
              </a:ext>
            </a:extLst>
          </p:cNvPr>
          <p:cNvCxnSpPr>
            <a:cxnSpLocks/>
          </p:cNvCxnSpPr>
          <p:nvPr/>
        </p:nvCxnSpPr>
        <p:spPr>
          <a:xfrm>
            <a:off x="0" y="50395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692FE2-1460-42B0-9887-B6940980BDB8}"/>
              </a:ext>
            </a:extLst>
          </p:cNvPr>
          <p:cNvCxnSpPr>
            <a:cxnSpLocks/>
          </p:cNvCxnSpPr>
          <p:nvPr/>
        </p:nvCxnSpPr>
        <p:spPr>
          <a:xfrm>
            <a:off x="0" y="28628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3BF9D97-71C2-49E3-9E0F-E818ACC926F1}"/>
              </a:ext>
            </a:extLst>
          </p:cNvPr>
          <p:cNvGrpSpPr/>
          <p:nvPr/>
        </p:nvGrpSpPr>
        <p:grpSpPr>
          <a:xfrm>
            <a:off x="0" y="5020488"/>
            <a:ext cx="12192000" cy="1853136"/>
            <a:chOff x="0" y="4829988"/>
            <a:chExt cx="12192000" cy="18531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A0DD8F-D17D-4F3C-A0AA-2F22D6CA6949}"/>
                </a:ext>
              </a:extLst>
            </p:cNvPr>
            <p:cNvSpPr txBox="1"/>
            <p:nvPr/>
          </p:nvSpPr>
          <p:spPr>
            <a:xfrm>
              <a:off x="0" y="4924969"/>
              <a:ext cx="528386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Hyperbolic 3-space</a:t>
              </a:r>
            </a:p>
            <a:p>
              <a:pPr algn="ctr"/>
              <a:r>
                <a:rPr lang="en-CA" sz="4400" dirty="0"/>
                <a:t>(negative curvature)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B031-2800-4EAF-899A-26E2A1D70530}"/>
                    </a:ext>
                  </a:extLst>
                </p:cNvPr>
                <p:cNvSpPr txBox="1"/>
                <p:nvPr/>
              </p:nvSpPr>
              <p:spPr>
                <a:xfrm>
                  <a:off x="5302918" y="4829988"/>
                  <a:ext cx="6889082" cy="1853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𝜒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𝜒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B031-2800-4EAF-899A-26E2A1D70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918" y="4829988"/>
                  <a:ext cx="6889082" cy="18531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A1B9D6-CD87-44F4-9AF8-87DC499CA01C}"/>
              </a:ext>
            </a:extLst>
          </p:cNvPr>
          <p:cNvCxnSpPr>
            <a:cxnSpLocks/>
          </p:cNvCxnSpPr>
          <p:nvPr/>
        </p:nvCxnSpPr>
        <p:spPr>
          <a:xfrm>
            <a:off x="0" y="93253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9E519-E955-4933-ADCE-2CA1428CB203}"/>
              </a:ext>
            </a:extLst>
          </p:cNvPr>
          <p:cNvSpPr txBox="1"/>
          <p:nvPr/>
        </p:nvSpPr>
        <p:spPr>
          <a:xfrm>
            <a:off x="0" y="-11717"/>
            <a:ext cx="11963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/>
              <a:t>Spatially Homogeneous, Isotropic Metrics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49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6"/>
    </mc:Choice>
    <mc:Fallback xmlns="">
      <p:transition spd="slow" advTm="17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9E914C5-4628-4A91-B18D-C5759A17328B}"/>
              </a:ext>
            </a:extLst>
          </p:cNvPr>
          <p:cNvGrpSpPr/>
          <p:nvPr/>
        </p:nvGrpSpPr>
        <p:grpSpPr>
          <a:xfrm>
            <a:off x="1599135" y="-1527788"/>
            <a:ext cx="11796674" cy="7227650"/>
            <a:chOff x="1599135" y="-1527788"/>
            <a:chExt cx="11796674" cy="722765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2E0BFA-9A8D-4398-922E-21446C60A0A9}"/>
                </a:ext>
              </a:extLst>
            </p:cNvPr>
            <p:cNvGrpSpPr/>
            <p:nvPr/>
          </p:nvGrpSpPr>
          <p:grpSpPr>
            <a:xfrm rot="18126527">
              <a:off x="3883647" y="-3812300"/>
              <a:ext cx="7227650" cy="11796674"/>
              <a:chOff x="10627183" y="-7696198"/>
              <a:chExt cx="8216176" cy="13410106"/>
            </a:xfrm>
          </p:grpSpPr>
          <p:sp>
            <p:nvSpPr>
              <p:cNvPr id="49" name="Partial Circle 48">
                <a:extLst>
                  <a:ext uri="{FF2B5EF4-FFF2-40B4-BE49-F238E27FC236}">
                    <a16:creationId xmlns:a16="http://schemas.microsoft.com/office/drawing/2014/main" id="{3424D618-F1CA-445B-9AC8-C2E9CCB66AC7}"/>
                  </a:ext>
                </a:extLst>
              </p:cNvPr>
              <p:cNvSpPr/>
              <p:nvPr/>
            </p:nvSpPr>
            <p:spPr>
              <a:xfrm rot="16200000" flipH="1">
                <a:off x="8729422" y="-3953142"/>
                <a:ext cx="12100070" cy="4613958"/>
              </a:xfrm>
              <a:prstGeom prst="pie">
                <a:avLst>
                  <a:gd name="adj1" fmla="val 17432748"/>
                  <a:gd name="adj2" fmla="val 4136756"/>
                </a:avLst>
              </a:prstGeom>
              <a:gradFill>
                <a:gsLst>
                  <a:gs pos="0">
                    <a:srgbClr val="C7A1E3"/>
                  </a:gs>
                  <a:gs pos="36000">
                    <a:srgbClr val="9F5FCF"/>
                  </a:gs>
                  <a:gs pos="68000">
                    <a:srgbClr val="7030A0"/>
                  </a:gs>
                  <a:gs pos="100000">
                    <a:srgbClr val="36174D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4CD57DD-32BF-4EC7-82EE-6345B845AF20}"/>
                  </a:ext>
                </a:extLst>
              </p:cNvPr>
              <p:cNvGrpSpPr/>
              <p:nvPr/>
            </p:nvGrpSpPr>
            <p:grpSpPr>
              <a:xfrm>
                <a:off x="10627183" y="-1925796"/>
                <a:ext cx="8216176" cy="7639704"/>
                <a:chOff x="10627183" y="-1925796"/>
                <a:chExt cx="8216176" cy="7639704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FF63FD5-993A-43D8-8D6F-53F20488AF44}"/>
                    </a:ext>
                  </a:extLst>
                </p:cNvPr>
                <p:cNvSpPr/>
                <p:nvPr/>
              </p:nvSpPr>
              <p:spPr>
                <a:xfrm rot="10800000">
                  <a:off x="10627183" y="-1138004"/>
                  <a:ext cx="3200491" cy="47990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889B428-3BE1-4164-8AFF-573D2AF4EFFA}"/>
                    </a:ext>
                  </a:extLst>
                </p:cNvPr>
                <p:cNvSpPr/>
                <p:nvPr/>
              </p:nvSpPr>
              <p:spPr>
                <a:xfrm rot="10800000">
                  <a:off x="12811623" y="-1925796"/>
                  <a:ext cx="3828841" cy="15755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0152A3F8-C64A-4D11-BFEA-2F23E9F84532}"/>
                    </a:ext>
                  </a:extLst>
                </p:cNvPr>
                <p:cNvSpPr/>
                <p:nvPr/>
              </p:nvSpPr>
              <p:spPr>
                <a:xfrm rot="10800000">
                  <a:off x="11968041" y="2813401"/>
                  <a:ext cx="5516007" cy="290050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522CF35-2B4E-49FC-99E2-7C30D3805D81}"/>
                    </a:ext>
                  </a:extLst>
                </p:cNvPr>
                <p:cNvSpPr/>
                <p:nvPr/>
              </p:nvSpPr>
              <p:spPr>
                <a:xfrm rot="10800000">
                  <a:off x="15642868" y="-1167946"/>
                  <a:ext cx="3200491" cy="479908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E182A08-B919-4A6E-84C7-5610CF5F44DD}"/>
                </a:ext>
              </a:extLst>
            </p:cNvPr>
            <p:cNvSpPr/>
            <p:nvPr/>
          </p:nvSpPr>
          <p:spPr>
            <a:xfrm>
              <a:off x="8972631" y="2559264"/>
              <a:ext cx="265582" cy="265582"/>
            </a:xfrm>
            <a:prstGeom prst="ellipse">
              <a:avLst/>
            </a:prstGeom>
            <a:solidFill>
              <a:srgbClr val="ED8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56A6D7-3787-4687-B6E8-677614A8B0D4}"/>
              </a:ext>
            </a:extLst>
          </p:cNvPr>
          <p:cNvSpPr txBox="1"/>
          <p:nvPr/>
        </p:nvSpPr>
        <p:spPr>
          <a:xfrm>
            <a:off x="1103111" y="4793469"/>
            <a:ext cx="3881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tx1"/>
                </a:solidFill>
              </a:rPr>
              <a:t>2 frowns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6000" dirty="0"/>
              <a:t>(2 smiles)</a:t>
            </a:r>
            <a:endParaRPr lang="en-CA" sz="6000" dirty="0">
              <a:solidFill>
                <a:schemeClr val="tx1"/>
              </a:solidFill>
            </a:endParaRP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4E847FD4-5038-4300-BC17-A9B30B4F8CD4}"/>
              </a:ext>
            </a:extLst>
          </p:cNvPr>
          <p:cNvSpPr/>
          <p:nvPr/>
        </p:nvSpPr>
        <p:spPr>
          <a:xfrm rot="16200000">
            <a:off x="-202676" y="1473034"/>
            <a:ext cx="4197889" cy="3926923"/>
          </a:xfrm>
          <a:prstGeom prst="pie">
            <a:avLst>
              <a:gd name="adj1" fmla="val 18435237"/>
              <a:gd name="adj2" fmla="val 3202303"/>
            </a:avLst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36000">
                <a:srgbClr val="FFFF00"/>
              </a:gs>
              <a:gs pos="68000">
                <a:srgbClr val="FFC000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FB977C-7D7E-4D43-B6E6-BCF716FC8EF9}"/>
              </a:ext>
            </a:extLst>
          </p:cNvPr>
          <p:cNvSpPr/>
          <p:nvPr/>
        </p:nvSpPr>
        <p:spPr>
          <a:xfrm rot="16200000">
            <a:off x="1155202" y="1394254"/>
            <a:ext cx="1482133" cy="4084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EF13EF-152B-4AA4-8C73-489E5B5EF80D}"/>
              </a:ext>
            </a:extLst>
          </p:cNvPr>
          <p:cNvSpPr/>
          <p:nvPr/>
        </p:nvSpPr>
        <p:spPr>
          <a:xfrm>
            <a:off x="1705290" y="1449277"/>
            <a:ext cx="308853" cy="3088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3F8A33-CC69-406E-BE5C-63028CD8D43E}"/>
              </a:ext>
            </a:extLst>
          </p:cNvPr>
          <p:cNvCxnSpPr>
            <a:cxnSpLocks/>
          </p:cNvCxnSpPr>
          <p:nvPr/>
        </p:nvCxnSpPr>
        <p:spPr>
          <a:xfrm flipV="1">
            <a:off x="5751357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2F3C0004-7781-4FE6-BF24-E6089A3264E8}"/>
              </a:ext>
            </a:extLst>
          </p:cNvPr>
          <p:cNvSpPr/>
          <p:nvPr/>
        </p:nvSpPr>
        <p:spPr>
          <a:xfrm rot="21197798">
            <a:off x="8709929" y="2515230"/>
            <a:ext cx="1893037" cy="3393118"/>
          </a:xfrm>
          <a:prstGeom prst="arc">
            <a:avLst>
              <a:gd name="adj1" fmla="val 12772453"/>
              <a:gd name="adj2" fmla="val 17723939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ECDF79E-812B-4A00-8FCC-D70E919CD4DE}"/>
              </a:ext>
            </a:extLst>
          </p:cNvPr>
          <p:cNvSpPr/>
          <p:nvPr/>
        </p:nvSpPr>
        <p:spPr>
          <a:xfrm rot="12213193">
            <a:off x="8252459" y="1489280"/>
            <a:ext cx="3039132" cy="1465517"/>
          </a:xfrm>
          <a:prstGeom prst="arc">
            <a:avLst>
              <a:gd name="adj1" fmla="val 10957897"/>
              <a:gd name="adj2" fmla="val 2135431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AE35DE-FFB0-418A-81D3-19F0B62CA432}"/>
                  </a:ext>
                </a:extLst>
              </p:cNvPr>
              <p:cNvSpPr txBox="1"/>
              <p:nvPr/>
            </p:nvSpPr>
            <p:spPr>
              <a:xfrm>
                <a:off x="877414" y="127807"/>
                <a:ext cx="410636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>
                    <a:solidFill>
                      <a:schemeClr val="tx1"/>
                    </a:solidFill>
                  </a:rPr>
                  <a:t>2-sphere,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AE35DE-FFB0-418A-81D3-19F0B62CA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14" y="127807"/>
                <a:ext cx="4106361" cy="1015663"/>
              </a:xfrm>
              <a:prstGeom prst="rect">
                <a:avLst/>
              </a:prstGeom>
              <a:blipFill>
                <a:blip r:embed="rId3"/>
                <a:stretch>
                  <a:fillRect l="-9050" t="-17964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6D5E11-943C-4F1D-940A-4D526E5B5E64}"/>
                  </a:ext>
                </a:extLst>
              </p:cNvPr>
              <p:cNvSpPr txBox="1"/>
              <p:nvPr/>
            </p:nvSpPr>
            <p:spPr>
              <a:xfrm>
                <a:off x="5931089" y="127807"/>
                <a:ext cx="614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tx1"/>
                    </a:solidFill>
                  </a:rPr>
                  <a:t>Hyperbolic Plane,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6D5E11-943C-4F1D-940A-4D526E5B5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089" y="127807"/>
                <a:ext cx="6143424" cy="923330"/>
              </a:xfrm>
              <a:prstGeom prst="rect">
                <a:avLst/>
              </a:prstGeom>
              <a:blipFill>
                <a:blip r:embed="rId4"/>
                <a:stretch>
                  <a:fillRect l="-5357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C5DA02A-8DD4-42C1-8EA3-572C38095E0A}"/>
              </a:ext>
            </a:extLst>
          </p:cNvPr>
          <p:cNvSpPr txBox="1"/>
          <p:nvPr/>
        </p:nvSpPr>
        <p:spPr>
          <a:xfrm>
            <a:off x="6785063" y="4784984"/>
            <a:ext cx="4467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tx1"/>
                </a:solidFill>
              </a:rPr>
              <a:t>1 smile and </a:t>
            </a:r>
            <a:br>
              <a:rPr lang="en-GB" sz="6000" dirty="0">
                <a:solidFill>
                  <a:schemeClr val="tx1"/>
                </a:solidFill>
              </a:rPr>
            </a:br>
            <a:r>
              <a:rPr lang="en-GB" sz="6000" dirty="0">
                <a:solidFill>
                  <a:schemeClr val="tx1"/>
                </a:solidFill>
              </a:rPr>
              <a:t>1 frown</a:t>
            </a:r>
            <a:endParaRPr lang="en-CA" sz="6000" dirty="0">
              <a:solidFill>
                <a:schemeClr val="tx1"/>
              </a:solidFill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B65022D8-4876-4ADE-BB6D-78052DFDD201}"/>
              </a:ext>
            </a:extLst>
          </p:cNvPr>
          <p:cNvSpPr/>
          <p:nvPr/>
        </p:nvSpPr>
        <p:spPr>
          <a:xfrm rot="20273228">
            <a:off x="-670156" y="1534903"/>
            <a:ext cx="3945950" cy="3945950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13E16265-3938-4378-8243-E7141F9F06BD}"/>
              </a:ext>
            </a:extLst>
          </p:cNvPr>
          <p:cNvSpPr/>
          <p:nvPr/>
        </p:nvSpPr>
        <p:spPr>
          <a:xfrm rot="17773660">
            <a:off x="481568" y="1534900"/>
            <a:ext cx="3945950" cy="3945950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B8FB152-1E6C-4CA6-9BCE-9022BD1805BF}"/>
              </a:ext>
            </a:extLst>
          </p:cNvPr>
          <p:cNvGrpSpPr/>
          <p:nvPr/>
        </p:nvGrpSpPr>
        <p:grpSpPr>
          <a:xfrm>
            <a:off x="1701821" y="676221"/>
            <a:ext cx="4522744" cy="4230808"/>
            <a:chOff x="1125132" y="813606"/>
            <a:chExt cx="3142918" cy="294004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7ED06A-4A2C-4E1B-8376-87E0140F1731}"/>
                </a:ext>
              </a:extLst>
            </p:cNvPr>
            <p:cNvGrpSpPr/>
            <p:nvPr/>
          </p:nvGrpSpPr>
          <p:grpSpPr>
            <a:xfrm rot="10800000">
              <a:off x="1125132" y="813606"/>
              <a:ext cx="3142918" cy="2940048"/>
              <a:chOff x="1090482" y="1421752"/>
              <a:chExt cx="4640205" cy="4340688"/>
            </a:xfrm>
          </p:grpSpPr>
          <p:sp>
            <p:nvSpPr>
              <p:cNvPr id="19" name="Partial Circle 18">
                <a:extLst>
                  <a:ext uri="{FF2B5EF4-FFF2-40B4-BE49-F238E27FC236}">
                    <a16:creationId xmlns:a16="http://schemas.microsoft.com/office/drawing/2014/main" id="{A97CADA6-9490-439B-A543-62B2C37DB697}"/>
                  </a:ext>
                </a:extLst>
              </p:cNvPr>
              <p:cNvSpPr/>
              <p:nvPr/>
            </p:nvSpPr>
            <p:spPr>
              <a:xfrm rot="10800000">
                <a:off x="1090482" y="1421752"/>
                <a:ext cx="4640205" cy="4340688"/>
              </a:xfrm>
              <a:prstGeom prst="pie">
                <a:avLst>
                  <a:gd name="adj1" fmla="val 2393045"/>
                  <a:gd name="adj2" fmla="val 8283569"/>
                </a:avLst>
              </a:prstGeom>
              <a:gradFill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8000">
                    <a:srgbClr val="00B0F0"/>
                  </a:gs>
                  <a:gs pos="6700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9E98D71-7849-401A-B6F2-0630F16B1434}"/>
                  </a:ext>
                </a:extLst>
              </p:cNvPr>
              <p:cNvSpPr/>
              <p:nvPr/>
            </p:nvSpPr>
            <p:spPr>
              <a:xfrm rot="16200000">
                <a:off x="2856663" y="1670607"/>
                <a:ext cx="1107846" cy="29361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05DC32-2B66-46D3-A2B6-CBB96107D213}"/>
                </a:ext>
              </a:extLst>
            </p:cNvPr>
            <p:cNvSpPr/>
            <p:nvPr/>
          </p:nvSpPr>
          <p:spPr>
            <a:xfrm>
              <a:off x="2673178" y="3260640"/>
              <a:ext cx="214626" cy="2146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7785931C-53A0-43D1-876B-527338D56BBC}"/>
              </a:ext>
            </a:extLst>
          </p:cNvPr>
          <p:cNvSpPr/>
          <p:nvPr/>
        </p:nvSpPr>
        <p:spPr>
          <a:xfrm rot="9473228">
            <a:off x="2657456" y="493465"/>
            <a:ext cx="3945950" cy="3945950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6797C723-20E6-4572-B9FF-18481AA953B9}"/>
              </a:ext>
            </a:extLst>
          </p:cNvPr>
          <p:cNvSpPr/>
          <p:nvPr/>
        </p:nvSpPr>
        <p:spPr>
          <a:xfrm rot="6973660">
            <a:off x="1268149" y="621397"/>
            <a:ext cx="3945950" cy="3945950"/>
          </a:xfrm>
          <a:prstGeom prst="arc">
            <a:avLst>
              <a:gd name="adj1" fmla="val 15905224"/>
              <a:gd name="adj2" fmla="val 0"/>
            </a:avLst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8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69"/>
    </mc:Choice>
    <mc:Fallback xmlns="">
      <p:transition spd="slow" advTm="2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 animBg="1"/>
      <p:bldP spid="39" grpId="0" animBg="1"/>
      <p:bldP spid="46" grpId="0" animBg="1"/>
      <p:bldP spid="47" grpId="0" animBg="1"/>
      <p:bldP spid="48" grpId="0"/>
      <p:bldP spid="56" grpId="0"/>
      <p:bldP spid="10" grpId="0"/>
      <p:bldP spid="33" grpId="0" animBg="1"/>
      <p:bldP spid="38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405129A-8448-44CA-8C03-00B0720E8446}"/>
              </a:ext>
            </a:extLst>
          </p:cNvPr>
          <p:cNvSpPr txBox="1"/>
          <p:nvPr/>
        </p:nvSpPr>
        <p:spPr>
          <a:xfrm>
            <a:off x="201612" y="1371629"/>
            <a:ext cx="34026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spherical</a:t>
            </a:r>
            <a:endParaRPr lang="en-CA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53819-33F4-4299-B4A0-70A3E5BD28F8}"/>
              </a:ext>
            </a:extLst>
          </p:cNvPr>
          <p:cNvSpPr txBox="1"/>
          <p:nvPr/>
        </p:nvSpPr>
        <p:spPr>
          <a:xfrm>
            <a:off x="5330951" y="1371628"/>
            <a:ext cx="167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flat</a:t>
            </a:r>
            <a:endParaRPr lang="en-CA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8A2D7-A9DD-4E5F-BFE7-9FF7664AC80B}"/>
              </a:ext>
            </a:extLst>
          </p:cNvPr>
          <p:cNvSpPr txBox="1"/>
          <p:nvPr/>
        </p:nvSpPr>
        <p:spPr>
          <a:xfrm>
            <a:off x="8471787" y="1377672"/>
            <a:ext cx="3549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hyperbolic</a:t>
            </a:r>
            <a:endParaRPr lang="en-CA" sz="6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61B4CC-EF80-4C0E-9767-2C6CEC9B7BF9}"/>
              </a:ext>
            </a:extLst>
          </p:cNvPr>
          <p:cNvGrpSpPr/>
          <p:nvPr/>
        </p:nvGrpSpPr>
        <p:grpSpPr>
          <a:xfrm>
            <a:off x="-498846" y="3320984"/>
            <a:ext cx="4770521" cy="3194821"/>
            <a:chOff x="7574972" y="1140522"/>
            <a:chExt cx="4770521" cy="319482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319891E-04A3-47E8-A725-C8BD489AD3CD}"/>
                </a:ext>
              </a:extLst>
            </p:cNvPr>
            <p:cNvGrpSpPr/>
            <p:nvPr/>
          </p:nvGrpSpPr>
          <p:grpSpPr>
            <a:xfrm>
              <a:off x="7574972" y="1140522"/>
              <a:ext cx="3940725" cy="3154183"/>
              <a:chOff x="6988102" y="1482987"/>
              <a:chExt cx="4960450" cy="397037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EDA1832-C1A6-4AAF-A053-6ED29BD6FB96}"/>
                  </a:ext>
                </a:extLst>
              </p:cNvPr>
              <p:cNvGrpSpPr/>
              <p:nvPr/>
            </p:nvGrpSpPr>
            <p:grpSpPr>
              <a:xfrm>
                <a:off x="8262816" y="1482987"/>
                <a:ext cx="3685736" cy="3749149"/>
                <a:chOff x="8334814" y="3109438"/>
                <a:chExt cx="3685736" cy="3749149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5F4DEA3-656C-46B1-A8CE-25FC8E6CCBAF}"/>
                    </a:ext>
                  </a:extLst>
                </p:cNvPr>
                <p:cNvSpPr/>
                <p:nvPr/>
              </p:nvSpPr>
              <p:spPr>
                <a:xfrm>
                  <a:off x="8569275" y="3683590"/>
                  <a:ext cx="3212124" cy="787790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D31F0E1-62E5-40F8-A10D-A8D9D5EB229C}"/>
                    </a:ext>
                  </a:extLst>
                </p:cNvPr>
                <p:cNvGrpSpPr/>
                <p:nvPr/>
              </p:nvGrpSpPr>
              <p:grpSpPr>
                <a:xfrm>
                  <a:off x="8334814" y="3109438"/>
                  <a:ext cx="3685736" cy="3685736"/>
                  <a:chOff x="8334814" y="2997786"/>
                  <a:chExt cx="3685736" cy="3685736"/>
                </a:xfrm>
              </p:grpSpPr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E6EDAF7D-4564-4044-91FE-49D58418E647}"/>
                      </a:ext>
                    </a:extLst>
                  </p:cNvPr>
                  <p:cNvSpPr/>
                  <p:nvPr/>
                </p:nvSpPr>
                <p:spPr>
                  <a:xfrm>
                    <a:off x="8334814" y="2997786"/>
                    <a:ext cx="3685736" cy="36857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75E1E2F-AB32-4D62-8711-F63BFD0F2108}"/>
                      </a:ext>
                    </a:extLst>
                  </p:cNvPr>
                  <p:cNvSpPr/>
                  <p:nvPr/>
                </p:nvSpPr>
                <p:spPr>
                  <a:xfrm>
                    <a:off x="8334814" y="4481929"/>
                    <a:ext cx="3685736" cy="78779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4CE3A3-6D11-4E45-BCDB-4DDE57A4EA4D}"/>
                    </a:ext>
                  </a:extLst>
                </p:cNvPr>
                <p:cNvGrpSpPr/>
                <p:nvPr/>
              </p:nvGrpSpPr>
              <p:grpSpPr>
                <a:xfrm>
                  <a:off x="8351605" y="3141055"/>
                  <a:ext cx="3608456" cy="3717532"/>
                  <a:chOff x="8380180" y="3023726"/>
                  <a:chExt cx="3608456" cy="3608456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A23D5794-A89A-4C27-B714-02E3ED1591BF}"/>
                      </a:ext>
                    </a:extLst>
                  </p:cNvPr>
                  <p:cNvGrpSpPr/>
                  <p:nvPr/>
                </p:nvGrpSpPr>
                <p:grpSpPr>
                  <a:xfrm>
                    <a:off x="8380180" y="3023726"/>
                    <a:ext cx="3608456" cy="3608456"/>
                    <a:chOff x="12473209" y="3023726"/>
                    <a:chExt cx="3608456" cy="3608456"/>
                  </a:xfrm>
                </p:grpSpPr>
                <p:sp>
                  <p:nvSpPr>
                    <p:cNvPr id="63" name="Chord 62">
                      <a:extLst>
                        <a:ext uri="{FF2B5EF4-FFF2-40B4-BE49-F238E27FC236}">
                          <a16:creationId xmlns:a16="http://schemas.microsoft.com/office/drawing/2014/main" id="{DC3F1AED-39C3-4AA6-A50A-CBF53F0D88BE}"/>
                        </a:ext>
                      </a:extLst>
                    </p:cNvPr>
                    <p:cNvSpPr/>
                    <p:nvPr/>
                  </p:nvSpPr>
                  <p:spPr>
                    <a:xfrm rot="6645329">
                      <a:off x="12473209" y="3023726"/>
                      <a:ext cx="3608456" cy="3608456"/>
                    </a:xfrm>
                    <a:prstGeom prst="chord">
                      <a:avLst>
                        <a:gd name="adj1" fmla="val 6078727"/>
                        <a:gd name="adj2" fmla="val 13143076"/>
                      </a:avLst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E712AA09-7B78-408B-9D23-CFFA19228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29845" y="3567798"/>
                      <a:ext cx="3124199" cy="719721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A0AD14E0-6398-4208-857A-9D6149134725}"/>
                      </a:ext>
                    </a:extLst>
                  </p:cNvPr>
                  <p:cNvSpPr/>
                  <p:nvPr/>
                </p:nvSpPr>
                <p:spPr>
                  <a:xfrm>
                    <a:off x="8592003" y="3543300"/>
                    <a:ext cx="3213100" cy="787400"/>
                  </a:xfrm>
                  <a:prstGeom prst="arc">
                    <a:avLst>
                      <a:gd name="adj1" fmla="val 11029167"/>
                      <a:gd name="adj2" fmla="val 21368799"/>
                    </a:avLst>
                  </a:prstGeom>
                  <a:ln w="76200">
                    <a:solidFill>
                      <a:srgbClr val="00206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4C0678-49EC-4319-BC8A-7788717FCB74}"/>
                  </a:ext>
                </a:extLst>
              </p:cNvPr>
              <p:cNvSpPr/>
              <p:nvPr/>
            </p:nvSpPr>
            <p:spPr>
              <a:xfrm rot="923619">
                <a:off x="6988102" y="3728364"/>
                <a:ext cx="4067020" cy="1725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4D91CCE-474A-40D4-A4E1-E54EEA580B33}"/>
                </a:ext>
              </a:extLst>
            </p:cNvPr>
            <p:cNvSpPr/>
            <p:nvPr/>
          </p:nvSpPr>
          <p:spPr>
            <a:xfrm rot="20635132">
              <a:off x="9114535" y="2964952"/>
              <a:ext cx="3230958" cy="1370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77FF86F-41DB-4904-9B25-3744E559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57" y="2960082"/>
            <a:ext cx="2858382" cy="21619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8A071EF-21F2-4D67-926B-699BCF3E8505}"/>
              </a:ext>
            </a:extLst>
          </p:cNvPr>
          <p:cNvGrpSpPr/>
          <p:nvPr/>
        </p:nvGrpSpPr>
        <p:grpSpPr>
          <a:xfrm>
            <a:off x="4342979" y="3220022"/>
            <a:ext cx="3403552" cy="2784726"/>
            <a:chOff x="1689100" y="2837848"/>
            <a:chExt cx="4051300" cy="3314700"/>
          </a:xfrm>
        </p:grpSpPr>
        <p:sp>
          <p:nvSpPr>
            <p:cNvPr id="41" name="Diagonal Stripe 40">
              <a:extLst>
                <a:ext uri="{FF2B5EF4-FFF2-40B4-BE49-F238E27FC236}">
                  <a16:creationId xmlns:a16="http://schemas.microsoft.com/office/drawing/2014/main" id="{D21583A4-A845-4E1B-9A05-21E50419B3E1}"/>
                </a:ext>
              </a:extLst>
            </p:cNvPr>
            <p:cNvSpPr/>
            <p:nvPr/>
          </p:nvSpPr>
          <p:spPr>
            <a:xfrm rot="2730978">
              <a:off x="2076450" y="2837848"/>
              <a:ext cx="3314700" cy="3314700"/>
            </a:xfrm>
            <a:prstGeom prst="diagStri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107C07-50AF-47C0-B406-B89254E5F6EB}"/>
                </a:ext>
              </a:extLst>
            </p:cNvPr>
            <p:cNvGrpSpPr/>
            <p:nvPr/>
          </p:nvGrpSpPr>
          <p:grpSpPr>
            <a:xfrm>
              <a:off x="1689100" y="3289300"/>
              <a:ext cx="4051300" cy="1219200"/>
              <a:chOff x="1689100" y="3289300"/>
              <a:chExt cx="4051300" cy="12192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8301646-C706-4557-BF46-06D9898398D2}"/>
                  </a:ext>
                </a:extLst>
              </p:cNvPr>
              <p:cNvGrpSpPr/>
              <p:nvPr/>
            </p:nvGrpSpPr>
            <p:grpSpPr>
              <a:xfrm>
                <a:off x="1689100" y="3289300"/>
                <a:ext cx="4051300" cy="1219200"/>
                <a:chOff x="1689100" y="3289300"/>
                <a:chExt cx="4051300" cy="121920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0824257-CAA7-4A97-8C23-99B446BB9CE9}"/>
                    </a:ext>
                  </a:extLst>
                </p:cNvPr>
                <p:cNvGrpSpPr/>
                <p:nvPr/>
              </p:nvGrpSpPr>
              <p:grpSpPr>
                <a:xfrm>
                  <a:off x="2590800" y="3289300"/>
                  <a:ext cx="2362200" cy="1219200"/>
                  <a:chOff x="2590800" y="3289300"/>
                  <a:chExt cx="2362200" cy="1219200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ED89F3B-8B36-4839-98DD-22C55170C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06900" y="3340100"/>
                    <a:ext cx="5461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15A03A7-573B-4C7C-9268-59F5B41B6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0800" y="3327400"/>
                    <a:ext cx="5715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FB375684-ECBC-40EE-8058-645AECCFF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0000" y="3289300"/>
                    <a:ext cx="0" cy="12192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AD941A3-38FF-4514-92F0-02C361B0FE0E}"/>
                    </a:ext>
                  </a:extLst>
                </p:cNvPr>
                <p:cNvGrpSpPr/>
                <p:nvPr/>
              </p:nvGrpSpPr>
              <p:grpSpPr>
                <a:xfrm rot="16200000">
                  <a:off x="3384549" y="1822453"/>
                  <a:ext cx="660401" cy="4051300"/>
                  <a:chOff x="3467098" y="2712330"/>
                  <a:chExt cx="660401" cy="3652084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4236EB6-0FA5-4A0A-9A7A-80221589B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862435" y="4549822"/>
                    <a:ext cx="2530128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F89DB31-4478-4E12-A796-739DE9F263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641056" y="4538372"/>
                    <a:ext cx="365208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9A0D1AA9-D4E1-4206-BB03-FF734D5396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258722" y="4549821"/>
                    <a:ext cx="310255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30BEB34-C58F-451E-A3B2-87D9B7D86991}"/>
                  </a:ext>
                </a:extLst>
              </p:cNvPr>
              <p:cNvSpPr/>
              <p:nvPr/>
            </p:nvSpPr>
            <p:spPr>
              <a:xfrm>
                <a:off x="2114061" y="3500713"/>
                <a:ext cx="3212124" cy="787790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E143ED-6A63-4BD9-9837-319EDB9124A4}"/>
              </a:ext>
            </a:extLst>
          </p:cNvPr>
          <p:cNvGrpSpPr/>
          <p:nvPr/>
        </p:nvGrpSpPr>
        <p:grpSpPr>
          <a:xfrm>
            <a:off x="4010091" y="1119911"/>
            <a:ext cx="4171819" cy="5759503"/>
            <a:chOff x="4010091" y="0"/>
            <a:chExt cx="41718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5BCBDA-AEB4-42D2-B797-755D9A1941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91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C1B117-0464-4E70-A5E0-DE94CE1B1E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52910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54186-78AB-4520-AD0E-6248E6F18B48}"/>
                  </a:ext>
                </a:extLst>
              </p:cNvPr>
              <p:cNvSpPr txBox="1"/>
              <p:nvPr/>
            </p:nvSpPr>
            <p:spPr>
              <a:xfrm>
                <a:off x="4963507" y="5186041"/>
                <a:ext cx="2338011" cy="128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54186-78AB-4520-AD0E-6248E6F1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07" y="5186041"/>
                <a:ext cx="2338011" cy="128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2F512C-54F0-4D9C-83A2-3054D9C0E96A}"/>
                  </a:ext>
                </a:extLst>
              </p:cNvPr>
              <p:cNvSpPr txBox="1"/>
              <p:nvPr/>
            </p:nvSpPr>
            <p:spPr>
              <a:xfrm>
                <a:off x="8386406" y="5475251"/>
                <a:ext cx="3805594" cy="1189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2F512C-54F0-4D9C-83A2-3054D9C0E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06" y="5475251"/>
                <a:ext cx="3805594" cy="1189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C845F92-CC14-4BCD-8318-0375FA201417}"/>
                  </a:ext>
                </a:extLst>
              </p:cNvPr>
              <p:cNvSpPr txBox="1"/>
              <p:nvPr/>
            </p:nvSpPr>
            <p:spPr>
              <a:xfrm>
                <a:off x="117460" y="5475251"/>
                <a:ext cx="3805594" cy="1189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C845F92-CC14-4BCD-8318-0375FA20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60" y="5475251"/>
                <a:ext cx="3805594" cy="118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9882D3-DAA8-40C0-A344-CA4C57501361}"/>
                  </a:ext>
                </a:extLst>
              </p:cNvPr>
              <p:cNvSpPr txBox="1"/>
              <p:nvPr/>
            </p:nvSpPr>
            <p:spPr>
              <a:xfrm>
                <a:off x="11685" y="28047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Look at circles of a given circumference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A" sz="5400" dirty="0"/>
                  <a:t>…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9882D3-DAA8-40C0-A344-CA4C5750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" y="28047"/>
                <a:ext cx="12192000" cy="923330"/>
              </a:xfrm>
              <a:prstGeom prst="rect">
                <a:avLst/>
              </a:prstGeom>
              <a:blipFill>
                <a:blip r:embed="rId7"/>
                <a:stretch>
                  <a:fillRect l="-2700" t="-17881" r="-2300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5ECA2F-C64D-4674-9374-1465B47B3D1D}"/>
              </a:ext>
            </a:extLst>
          </p:cNvPr>
          <p:cNvCxnSpPr>
            <a:cxnSpLocks/>
          </p:cNvCxnSpPr>
          <p:nvPr/>
        </p:nvCxnSpPr>
        <p:spPr>
          <a:xfrm flipH="1">
            <a:off x="0" y="108181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44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55">
        <p:fade/>
      </p:transition>
    </mc:Choice>
    <mc:Fallback xmlns="">
      <p:transition spd="med" advTm="39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93" grpId="0"/>
      <p:bldP spid="95" grpId="0"/>
      <p:bldP spid="9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9A4C18-7FF3-45C6-9439-E01435D4FEAF}"/>
              </a:ext>
            </a:extLst>
          </p:cNvPr>
          <p:cNvCxnSpPr>
            <a:cxnSpLocks/>
          </p:cNvCxnSpPr>
          <p:nvPr/>
        </p:nvCxnSpPr>
        <p:spPr>
          <a:xfrm flipH="1">
            <a:off x="2768432" y="1248083"/>
            <a:ext cx="1221436" cy="98514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/>
              <p:nvPr/>
            </p:nvSpPr>
            <p:spPr>
              <a:xfrm>
                <a:off x="6412800" y="166430"/>
                <a:ext cx="45666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Hyperbolic Plane,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dirty="0"/>
              </a:p>
              <a:p>
                <a:pPr algn="ctr"/>
                <a:r>
                  <a:rPr lang="en-CA" sz="4000" dirty="0"/>
                  <a:t>Points that satisfy: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28AE-8426-4826-AC59-011193A8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00" y="166430"/>
                <a:ext cx="4566698" cy="1323439"/>
              </a:xfrm>
              <a:prstGeom prst="rect">
                <a:avLst/>
              </a:prstGeom>
              <a:blipFill>
                <a:blip r:embed="rId5"/>
                <a:stretch>
                  <a:fillRect l="-4272" t="-7834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/>
              <p:nvPr/>
            </p:nvSpPr>
            <p:spPr>
              <a:xfrm>
                <a:off x="5644653" y="1505240"/>
                <a:ext cx="63533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53" y="1505240"/>
                <a:ext cx="6353342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/>
              <p:nvPr/>
            </p:nvSpPr>
            <p:spPr>
              <a:xfrm>
                <a:off x="440429" y="4241120"/>
                <a:ext cx="566643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CA" sz="5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CA" sz="5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29" y="4241120"/>
                <a:ext cx="5666439" cy="25853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7822D1A-1BA9-4376-91E0-832999FDEBBA}"/>
              </a:ext>
            </a:extLst>
          </p:cNvPr>
          <p:cNvGrpSpPr/>
          <p:nvPr/>
        </p:nvGrpSpPr>
        <p:grpSpPr>
          <a:xfrm>
            <a:off x="627939" y="-117913"/>
            <a:ext cx="4741656" cy="4277792"/>
            <a:chOff x="627939" y="-117913"/>
            <a:chExt cx="4741656" cy="42777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A785A7-9309-4135-A3E5-AF6670E4D38F}"/>
                </a:ext>
              </a:extLst>
            </p:cNvPr>
            <p:cNvGrpSpPr/>
            <p:nvPr/>
          </p:nvGrpSpPr>
          <p:grpSpPr>
            <a:xfrm>
              <a:off x="627939" y="287353"/>
              <a:ext cx="4153546" cy="3872526"/>
              <a:chOff x="417162" y="495946"/>
              <a:chExt cx="3474204" cy="3239146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BEFF8C6B-2160-453B-AD15-0EDA4F22D1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4264" y="495946"/>
                <a:ext cx="0" cy="3239146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6F09D57B-A077-43F4-8BF6-29F66501F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162" y="2151681"/>
                <a:ext cx="3474204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68861E-E2BE-4600-9FAC-883788FE7D80}"/>
                    </a:ext>
                  </a:extLst>
                </p:cNvPr>
                <p:cNvSpPr txBox="1"/>
                <p:nvPr/>
              </p:nvSpPr>
              <p:spPr>
                <a:xfrm>
                  <a:off x="4781485" y="1869673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F68861E-E2BE-4600-9FAC-883788FE7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1485" y="1869673"/>
                  <a:ext cx="588110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3FB897-A047-4075-85A3-DD7A1035974B}"/>
                    </a:ext>
                  </a:extLst>
                </p:cNvPr>
                <p:cNvSpPr txBox="1"/>
                <p:nvPr/>
              </p:nvSpPr>
              <p:spPr>
                <a:xfrm>
                  <a:off x="2791040" y="-117913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3FB897-A047-4075-85A3-DD7A10359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040" y="-117913"/>
                  <a:ext cx="588110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0A0C2B6-5F8D-4B31-B3EB-AC1B45028FF3}"/>
                    </a:ext>
                  </a:extLst>
                </p:cNvPr>
                <p:cNvSpPr txBox="1"/>
                <p:nvPr/>
              </p:nvSpPr>
              <p:spPr>
                <a:xfrm>
                  <a:off x="865011" y="276317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0A0C2B6-5F8D-4B31-B3EB-AC1B45028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11" y="2763170"/>
                  <a:ext cx="588110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B37AC6-C5E0-40A7-9336-BE56DFC07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3873" y="2004696"/>
              <a:ext cx="1766768" cy="1424973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AA1AF7A-52AE-4F07-9608-F8D9EA5749FE}"/>
              </a:ext>
            </a:extLst>
          </p:cNvPr>
          <p:cNvCxnSpPr>
            <a:cxnSpLocks/>
          </p:cNvCxnSpPr>
          <p:nvPr/>
        </p:nvCxnSpPr>
        <p:spPr>
          <a:xfrm flipH="1">
            <a:off x="2654320" y="1337776"/>
            <a:ext cx="1221436" cy="985140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c 64">
            <a:extLst>
              <a:ext uri="{FF2B5EF4-FFF2-40B4-BE49-F238E27FC236}">
                <a16:creationId xmlns:a16="http://schemas.microsoft.com/office/drawing/2014/main" id="{C8FD5E47-D4C9-4A84-BBC3-875A10C91B94}"/>
              </a:ext>
            </a:extLst>
          </p:cNvPr>
          <p:cNvSpPr/>
          <p:nvPr/>
        </p:nvSpPr>
        <p:spPr>
          <a:xfrm flipV="1">
            <a:off x="1694646" y="3137910"/>
            <a:ext cx="2038536" cy="708781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DB40E51A-DB09-4CE6-8955-6A48D3830267}"/>
              </a:ext>
            </a:extLst>
          </p:cNvPr>
          <p:cNvSpPr/>
          <p:nvPr/>
        </p:nvSpPr>
        <p:spPr>
          <a:xfrm flipV="1">
            <a:off x="1675660" y="660421"/>
            <a:ext cx="2038536" cy="708781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6DA853-E026-45E0-BFA5-B39536FAC662}"/>
              </a:ext>
            </a:extLst>
          </p:cNvPr>
          <p:cNvGrpSpPr/>
          <p:nvPr/>
        </p:nvGrpSpPr>
        <p:grpSpPr>
          <a:xfrm rot="16200000">
            <a:off x="966451" y="627109"/>
            <a:ext cx="3487085" cy="3252849"/>
            <a:chOff x="682172" y="482600"/>
            <a:chExt cx="6455228" cy="6021614"/>
          </a:xfrm>
          <a:gradFill>
            <a:gsLst>
              <a:gs pos="0">
                <a:schemeClr val="accent4">
                  <a:lumMod val="20000"/>
                  <a:lumOff val="80000"/>
                  <a:alpha val="50000"/>
                </a:schemeClr>
              </a:gs>
              <a:gs pos="100000">
                <a:schemeClr val="accent4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E63BC0E-C7C6-4C45-9529-5FE8BEE23980}"/>
                </a:ext>
              </a:extLst>
            </p:cNvPr>
            <p:cNvSpPr/>
            <p:nvPr/>
          </p:nvSpPr>
          <p:spPr>
            <a:xfrm>
              <a:off x="4991012" y="482600"/>
              <a:ext cx="2146388" cy="6007100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EB13471-4FA4-4A5A-8E9F-869A93519F53}"/>
                </a:ext>
              </a:extLst>
            </p:cNvPr>
            <p:cNvSpPr/>
            <p:nvPr/>
          </p:nvSpPr>
          <p:spPr>
            <a:xfrm flipH="1">
              <a:off x="682172" y="497114"/>
              <a:ext cx="2146388" cy="6007100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Arc 53">
            <a:extLst>
              <a:ext uri="{FF2B5EF4-FFF2-40B4-BE49-F238E27FC236}">
                <a16:creationId xmlns:a16="http://schemas.microsoft.com/office/drawing/2014/main" id="{4BECA3AB-47C6-4644-A15F-ADAA9346C61F}"/>
              </a:ext>
            </a:extLst>
          </p:cNvPr>
          <p:cNvSpPr/>
          <p:nvPr/>
        </p:nvSpPr>
        <p:spPr>
          <a:xfrm>
            <a:off x="1675660" y="639177"/>
            <a:ext cx="2038536" cy="708781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DA791951-9BBC-4A4B-BAA7-B47526D155C0}"/>
              </a:ext>
            </a:extLst>
          </p:cNvPr>
          <p:cNvSpPr/>
          <p:nvPr/>
        </p:nvSpPr>
        <p:spPr>
          <a:xfrm>
            <a:off x="1694647" y="3116666"/>
            <a:ext cx="2038536" cy="708781"/>
          </a:xfrm>
          <a:prstGeom prst="arc">
            <a:avLst>
              <a:gd name="adj1" fmla="val 86072"/>
              <a:gd name="adj2" fmla="val 10767297"/>
            </a:avLst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6238FC-6636-4BB8-989E-DAFA657EA6B8}"/>
              </a:ext>
            </a:extLst>
          </p:cNvPr>
          <p:cNvGrpSpPr/>
          <p:nvPr/>
        </p:nvGrpSpPr>
        <p:grpSpPr>
          <a:xfrm>
            <a:off x="788041" y="-2758435"/>
            <a:ext cx="3479159" cy="3429526"/>
            <a:chOff x="7659337" y="5050978"/>
            <a:chExt cx="3479159" cy="3429526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13B30CF-B48A-48E9-ACC1-8B43B0DE4A26}"/>
                </a:ext>
              </a:extLst>
            </p:cNvPr>
            <p:cNvSpPr/>
            <p:nvPr/>
          </p:nvSpPr>
          <p:spPr>
            <a:xfrm rot="21197833">
              <a:off x="9979027" y="5050978"/>
              <a:ext cx="1159469" cy="3245009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scene3d>
              <a:camera prst="isometricOffAxis1Top">
                <a:rot lat="18000000" lon="360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329B36-7B57-45AA-8BC9-8B76688B137A}"/>
                </a:ext>
              </a:extLst>
            </p:cNvPr>
            <p:cNvSpPr/>
            <p:nvPr/>
          </p:nvSpPr>
          <p:spPr>
            <a:xfrm rot="21197833" flipH="1">
              <a:off x="7659337" y="5235495"/>
              <a:ext cx="1159469" cy="3245009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scene3d>
              <a:camera prst="isometricOffAxis1Top">
                <a:rot lat="18000000" lon="360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6F6788-FFDB-4265-8867-095AEDB11E00}"/>
              </a:ext>
            </a:extLst>
          </p:cNvPr>
          <p:cNvGrpSpPr/>
          <p:nvPr/>
        </p:nvGrpSpPr>
        <p:grpSpPr>
          <a:xfrm>
            <a:off x="1025156" y="-580861"/>
            <a:ext cx="1830862" cy="2870015"/>
            <a:chOff x="1025156" y="-580861"/>
            <a:chExt cx="1830862" cy="2870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/>
                <p:nvPr/>
              </p:nvSpPr>
              <p:spPr>
                <a:xfrm>
                  <a:off x="1025156" y="1273491"/>
                  <a:ext cx="814134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33B4714-056A-4241-B85D-10E52BA2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156" y="1273491"/>
                  <a:ext cx="814134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7C79538-8BA1-4BB0-9E98-E335970DB641}"/>
                </a:ext>
              </a:extLst>
            </p:cNvPr>
            <p:cNvSpPr/>
            <p:nvPr/>
          </p:nvSpPr>
          <p:spPr>
            <a:xfrm rot="19533963" flipV="1">
              <a:off x="1355663" y="-580861"/>
              <a:ext cx="1500355" cy="2608848"/>
            </a:xfrm>
            <a:prstGeom prst="arc">
              <a:avLst>
                <a:gd name="adj1" fmla="val 11369660"/>
                <a:gd name="adj2" fmla="val 15254621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0222EF-309E-4A15-8836-90222EFA5BE2}"/>
                  </a:ext>
                </a:extLst>
              </p:cNvPr>
              <p:cNvSpPr txBox="1"/>
              <p:nvPr/>
            </p:nvSpPr>
            <p:spPr>
              <a:xfrm>
                <a:off x="5631861" y="2570906"/>
                <a:ext cx="637892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00222EF-309E-4A15-8836-90222EFA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861" y="2570906"/>
                <a:ext cx="6378926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3FDF16D-A359-4E58-9E45-C62BEDA2B5D0}"/>
              </a:ext>
            </a:extLst>
          </p:cNvPr>
          <p:cNvGrpSpPr/>
          <p:nvPr/>
        </p:nvGrpSpPr>
        <p:grpSpPr>
          <a:xfrm>
            <a:off x="6158691" y="3615897"/>
            <a:ext cx="5490093" cy="3119469"/>
            <a:chOff x="6158691" y="3615897"/>
            <a:chExt cx="5490093" cy="3119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527DD3D-B018-4575-A4AC-BAB63DCDD947}"/>
                    </a:ext>
                  </a:extLst>
                </p:cNvPr>
                <p:cNvSpPr txBox="1"/>
                <p:nvPr/>
              </p:nvSpPr>
              <p:spPr>
                <a:xfrm>
                  <a:off x="6412800" y="3615897"/>
                  <a:ext cx="4981877" cy="22899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527DD3D-B018-4575-A4AC-BAB63DCDD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800" y="3615897"/>
                  <a:ext cx="4981877" cy="228992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6BCBA7-8586-45F9-933E-33DE576E9B94}"/>
                </a:ext>
              </a:extLst>
            </p:cNvPr>
            <p:cNvSpPr txBox="1"/>
            <p:nvPr/>
          </p:nvSpPr>
          <p:spPr>
            <a:xfrm>
              <a:off x="6158691" y="6027480"/>
              <a:ext cx="54900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NOT the Euclidean metric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1AD53-6764-46DE-A226-96CDE6C61BDF}"/>
              </a:ext>
            </a:extLst>
          </p:cNvPr>
          <p:cNvGrpSpPr/>
          <p:nvPr/>
        </p:nvGrpSpPr>
        <p:grpSpPr>
          <a:xfrm>
            <a:off x="1646563" y="483535"/>
            <a:ext cx="3236441" cy="1015663"/>
            <a:chOff x="1646563" y="483535"/>
            <a:chExt cx="3236441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/>
                <p:nvPr/>
              </p:nvSpPr>
              <p:spPr>
                <a:xfrm>
                  <a:off x="4068229" y="483535"/>
                  <a:ext cx="81477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229" y="483535"/>
                  <a:ext cx="814775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C20B364-DC9A-434C-8E04-CAFC401C6553}"/>
                </a:ext>
              </a:extLst>
            </p:cNvPr>
            <p:cNvSpPr/>
            <p:nvPr/>
          </p:nvSpPr>
          <p:spPr>
            <a:xfrm rot="10800000" flipV="1">
              <a:off x="1646563" y="526137"/>
              <a:ext cx="2469677" cy="949505"/>
            </a:xfrm>
            <a:prstGeom prst="arc">
              <a:avLst>
                <a:gd name="adj1" fmla="val 9142918"/>
                <a:gd name="adj2" fmla="val 12010962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CEC179-81D3-40A7-BD97-CD381F8879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520" y="276120"/>
              <a:ext cx="11721960" cy="6441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CEC179-81D3-40A7-BD97-CD381F887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160" y="266760"/>
                <a:ext cx="11740680" cy="646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694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52"/>
    </mc:Choice>
    <mc:Fallback xmlns="">
      <p:transition spd="slow" advTm="97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build="p"/>
      <p:bldP spid="65" grpId="0" animBg="1"/>
      <p:bldP spid="52" grpId="0" animBg="1"/>
      <p:bldP spid="54" grpId="0" animBg="1"/>
      <p:bldP spid="66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3D94253-A83C-4BA7-8A51-983BEEF8DDF2}"/>
              </a:ext>
            </a:extLst>
          </p:cNvPr>
          <p:cNvGrpSpPr/>
          <p:nvPr/>
        </p:nvGrpSpPr>
        <p:grpSpPr>
          <a:xfrm>
            <a:off x="6343653" y="0"/>
            <a:ext cx="5810248" cy="3285264"/>
            <a:chOff x="6343653" y="0"/>
            <a:chExt cx="5810248" cy="328526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42C157E-65B8-4C20-980F-0F091AB8B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" t="206" r="170" b="397"/>
            <a:stretch/>
          </p:blipFill>
          <p:spPr bwMode="auto">
            <a:xfrm>
              <a:off x="6343653" y="62926"/>
              <a:ext cx="3214392" cy="322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C627D9-4A5D-4DB7-983E-443C13049EEC}"/>
                </a:ext>
              </a:extLst>
            </p:cNvPr>
            <p:cNvSpPr txBox="1"/>
            <p:nvPr/>
          </p:nvSpPr>
          <p:spPr>
            <a:xfrm>
              <a:off x="9558045" y="0"/>
              <a:ext cx="2595856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3200" dirty="0">
                  <a:solidFill>
                    <a:srgbClr val="FF0000"/>
                  </a:solidFill>
                </a:rPr>
                <a:t>Klein Disc Model</a:t>
              </a:r>
              <a:r>
                <a:rPr lang="en-CA" sz="3200" dirty="0"/>
                <a:t>:</a:t>
              </a:r>
            </a:p>
            <a:p>
              <a:pPr algn="r"/>
              <a:r>
                <a:rPr lang="en-CA" sz="3200" dirty="0"/>
                <a:t>“geodesics” are straight lines on a disc.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134DF0-FD73-4CC3-9B69-CF7523E2FBD1}"/>
              </a:ext>
            </a:extLst>
          </p:cNvPr>
          <p:cNvGrpSpPr/>
          <p:nvPr/>
        </p:nvGrpSpPr>
        <p:grpSpPr>
          <a:xfrm>
            <a:off x="0" y="-62487"/>
            <a:ext cx="6038848" cy="3685163"/>
            <a:chOff x="0" y="-62487"/>
            <a:chExt cx="6038848" cy="3685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D53CD4C-20BE-4C66-96EE-6AA64B1BA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926"/>
              <a:ext cx="3933825" cy="355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E75DC6-4FE3-48C9-A9E0-B6F19CDF65A8}"/>
                </a:ext>
              </a:extLst>
            </p:cNvPr>
            <p:cNvSpPr txBox="1"/>
            <p:nvPr/>
          </p:nvSpPr>
          <p:spPr>
            <a:xfrm>
              <a:off x="3028948" y="-62487"/>
              <a:ext cx="300990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3200" dirty="0">
                  <a:solidFill>
                    <a:srgbClr val="FF0000"/>
                  </a:solidFill>
                </a:rPr>
                <a:t>Hyperboloid Model</a:t>
              </a:r>
              <a:r>
                <a:rPr lang="en-CA" sz="3200" dirty="0"/>
                <a:t>: geodesics are “forward-walking” paths constrained on hyperboloid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CCE6B-D662-4279-A148-55747A2A15D0}"/>
              </a:ext>
            </a:extLst>
          </p:cNvPr>
          <p:cNvCxnSpPr>
            <a:cxnSpLocks/>
          </p:cNvCxnSpPr>
          <p:nvPr/>
        </p:nvCxnSpPr>
        <p:spPr>
          <a:xfrm>
            <a:off x="0" y="3448972"/>
            <a:ext cx="1215390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3B610E-CD3A-4056-9F97-0E8E9C7EAD43}"/>
              </a:ext>
            </a:extLst>
          </p:cNvPr>
          <p:cNvCxnSpPr>
            <a:cxnSpLocks/>
          </p:cNvCxnSpPr>
          <p:nvPr/>
        </p:nvCxnSpPr>
        <p:spPr>
          <a:xfrm flipV="1">
            <a:off x="6096000" y="-24387"/>
            <a:ext cx="0" cy="6882387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E35830-4B22-4737-876C-9FAC7CDA65D8}"/>
              </a:ext>
            </a:extLst>
          </p:cNvPr>
          <p:cNvGrpSpPr/>
          <p:nvPr/>
        </p:nvGrpSpPr>
        <p:grpSpPr>
          <a:xfrm>
            <a:off x="110851" y="2505354"/>
            <a:ext cx="5939953" cy="4222469"/>
            <a:chOff x="110851" y="2505354"/>
            <a:chExt cx="5939953" cy="42224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B56505-2199-4410-8C94-204FFF8C1DC2}"/>
                </a:ext>
              </a:extLst>
            </p:cNvPr>
            <p:cNvSpPr txBox="1"/>
            <p:nvPr/>
          </p:nvSpPr>
          <p:spPr>
            <a:xfrm>
              <a:off x="3040904" y="3615065"/>
              <a:ext cx="30099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3200" dirty="0" err="1">
                  <a:solidFill>
                    <a:srgbClr val="FF0000"/>
                  </a:solidFill>
                </a:rPr>
                <a:t>Poincaré</a:t>
              </a:r>
              <a:r>
                <a:rPr lang="en-CA" sz="3200" dirty="0">
                  <a:solidFill>
                    <a:srgbClr val="FF0000"/>
                  </a:solidFill>
                </a:rPr>
                <a:t> Disc Model</a:t>
              </a:r>
              <a:r>
                <a:rPr lang="en-CA" sz="3200" dirty="0"/>
                <a:t>:</a:t>
              </a:r>
            </a:p>
            <a:p>
              <a:pPr algn="r"/>
              <a:r>
                <a:rPr lang="en-CA" sz="3200" dirty="0"/>
                <a:t>“geodesics” are circular arcs or diameter lines on a disc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FB01EE-F2BC-43B2-AA23-63BCB485F803}"/>
                </a:ext>
              </a:extLst>
            </p:cNvPr>
            <p:cNvGrpSpPr/>
            <p:nvPr/>
          </p:nvGrpSpPr>
          <p:grpSpPr>
            <a:xfrm>
              <a:off x="110851" y="2505354"/>
              <a:ext cx="3118127" cy="4222469"/>
              <a:chOff x="110851" y="2505354"/>
              <a:chExt cx="3118127" cy="4222469"/>
            </a:xfrm>
          </p:grpSpPr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A7CBD999-C11E-4024-B937-3A5209025E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51" y="3609696"/>
                <a:ext cx="3118127" cy="3118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CD3C8F22-4153-44B3-8892-CD57100BDFDC}"/>
                  </a:ext>
                </a:extLst>
              </p:cNvPr>
              <p:cNvSpPr/>
              <p:nvPr/>
            </p:nvSpPr>
            <p:spPr>
              <a:xfrm rot="2700000">
                <a:off x="1247264" y="2505354"/>
                <a:ext cx="1485900" cy="1485900"/>
              </a:xfrm>
              <a:prstGeom prst="arc">
                <a:avLst/>
              </a:prstGeom>
              <a:ln w="762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7F7495-70C5-44C0-8311-6333EBC90EEA}"/>
              </a:ext>
            </a:extLst>
          </p:cNvPr>
          <p:cNvGrpSpPr/>
          <p:nvPr/>
        </p:nvGrpSpPr>
        <p:grpSpPr>
          <a:xfrm>
            <a:off x="5104184" y="3465791"/>
            <a:ext cx="7215571" cy="4903089"/>
            <a:chOff x="5104184" y="3465791"/>
            <a:chExt cx="7215571" cy="490308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481F20-8635-46D0-B13F-E0837DF755DF}"/>
                </a:ext>
              </a:extLst>
            </p:cNvPr>
            <p:cNvGrpSpPr/>
            <p:nvPr/>
          </p:nvGrpSpPr>
          <p:grpSpPr>
            <a:xfrm>
              <a:off x="6257909" y="3465791"/>
              <a:ext cx="6061846" cy="3431709"/>
              <a:chOff x="6257909" y="3465791"/>
              <a:chExt cx="6061846" cy="343170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06ACE13-BC3A-4A07-99D2-5FE1FE0AED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7071" b="-1"/>
              <a:stretch/>
            </p:blipFill>
            <p:spPr>
              <a:xfrm>
                <a:off x="6257909" y="3941649"/>
                <a:ext cx="4376555" cy="2837655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B1B78-8C76-476D-B25F-C9217480201F}"/>
                  </a:ext>
                </a:extLst>
              </p:cNvPr>
              <p:cNvSpPr/>
              <p:nvPr/>
            </p:nvSpPr>
            <p:spPr>
              <a:xfrm>
                <a:off x="9379282" y="3490960"/>
                <a:ext cx="2922643" cy="2106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6C2A77F-2209-411C-A1FE-BC9A42C8A091}"/>
                  </a:ext>
                </a:extLst>
              </p:cNvPr>
              <p:cNvSpPr/>
              <p:nvPr/>
            </p:nvSpPr>
            <p:spPr>
              <a:xfrm rot="2449923">
                <a:off x="9635885" y="5112531"/>
                <a:ext cx="2683870" cy="1717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87F1D0-4E9E-4442-8CBD-62FE8ECE9E0C}"/>
                  </a:ext>
                </a:extLst>
              </p:cNvPr>
              <p:cNvSpPr txBox="1"/>
              <p:nvPr/>
            </p:nvSpPr>
            <p:spPr>
              <a:xfrm>
                <a:off x="9372600" y="3465791"/>
                <a:ext cx="2819400" cy="3431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CA" sz="3100" dirty="0" err="1">
                    <a:solidFill>
                      <a:srgbClr val="FF0000"/>
                    </a:solidFill>
                  </a:rPr>
                  <a:t>Poincaré</a:t>
                </a:r>
                <a:r>
                  <a:rPr lang="en-CA" sz="3100" dirty="0">
                    <a:solidFill>
                      <a:srgbClr val="FF0000"/>
                    </a:solidFill>
                  </a:rPr>
                  <a:t> Half-Plane Model</a:t>
                </a:r>
                <a:r>
                  <a:rPr lang="en-CA" sz="3100" dirty="0"/>
                  <a:t>:</a:t>
                </a:r>
              </a:p>
              <a:p>
                <a:pPr algn="r"/>
                <a:r>
                  <a:rPr lang="en-CA" sz="3100" dirty="0"/>
                  <a:t>“geodesics” are vertical lines or semi-circle arcs centered on baseline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A0E10B-38AB-4928-8259-5A82DD894334}"/>
                </a:ext>
              </a:extLst>
            </p:cNvPr>
            <p:cNvGrpSpPr/>
            <p:nvPr/>
          </p:nvGrpSpPr>
          <p:grpSpPr>
            <a:xfrm flipH="1">
              <a:off x="5104184" y="4141591"/>
              <a:ext cx="5888004" cy="4227289"/>
              <a:chOff x="2590806" y="1638300"/>
              <a:chExt cx="7429489" cy="53339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FB714A0-EECA-41ED-8DA3-7F4CBE489CFC}"/>
                  </a:ext>
                </a:extLst>
              </p:cNvPr>
              <p:cNvGrpSpPr/>
              <p:nvPr/>
            </p:nvGrpSpPr>
            <p:grpSpPr>
              <a:xfrm>
                <a:off x="2590806" y="1638300"/>
                <a:ext cx="6076944" cy="4276725"/>
                <a:chOff x="2590806" y="1638300"/>
                <a:chExt cx="6076944" cy="4276725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B74EE3F-04C4-4548-B9DE-CE8D38D4F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43250" y="4743450"/>
                  <a:ext cx="5524500" cy="0"/>
                </a:xfrm>
                <a:prstGeom prst="line">
                  <a:avLst/>
                </a:prstGeom>
                <a:ln w="762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25030CD-090B-4EF9-80EA-F413A52D1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2600" y="1638300"/>
                  <a:ext cx="0" cy="310515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8B459868-0399-4101-A878-992EA5D427AD}"/>
                    </a:ext>
                  </a:extLst>
                </p:cNvPr>
                <p:cNvSpPr/>
                <p:nvPr/>
              </p:nvSpPr>
              <p:spPr>
                <a:xfrm>
                  <a:off x="5905500" y="3571875"/>
                  <a:ext cx="2343150" cy="2343150"/>
                </a:xfrm>
                <a:prstGeom prst="arc">
                  <a:avLst>
                    <a:gd name="adj1" fmla="val 10863655"/>
                    <a:gd name="adj2" fmla="val 0"/>
                  </a:avLst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46B22011-5E2E-4A77-B133-5B0DC8A83697}"/>
                    </a:ext>
                  </a:extLst>
                </p:cNvPr>
                <p:cNvSpPr/>
                <p:nvPr/>
              </p:nvSpPr>
              <p:spPr>
                <a:xfrm flipH="1">
                  <a:off x="3943351" y="4295776"/>
                  <a:ext cx="895348" cy="895348"/>
                </a:xfrm>
                <a:prstGeom prst="arc">
                  <a:avLst>
                    <a:gd name="adj1" fmla="val 10863655"/>
                    <a:gd name="adj2" fmla="val 0"/>
                  </a:avLst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2B606AF5-C28A-44B4-BC15-3D37A86B3702}"/>
                    </a:ext>
                  </a:extLst>
                </p:cNvPr>
                <p:cNvSpPr/>
                <p:nvPr/>
              </p:nvSpPr>
              <p:spPr>
                <a:xfrm>
                  <a:off x="2590806" y="2943231"/>
                  <a:ext cx="2971794" cy="2971794"/>
                </a:xfrm>
                <a:prstGeom prst="arc">
                  <a:avLst>
                    <a:gd name="adj1" fmla="val 17386525"/>
                    <a:gd name="adj2" fmla="val 0"/>
                  </a:avLst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C2BA1CE7-957A-4874-AA28-BBDAE2720140}"/>
                  </a:ext>
                </a:extLst>
              </p:cNvPr>
              <p:cNvSpPr/>
              <p:nvPr/>
            </p:nvSpPr>
            <p:spPr>
              <a:xfrm>
                <a:off x="5562600" y="2514603"/>
                <a:ext cx="4457695" cy="4457695"/>
              </a:xfrm>
              <a:prstGeom prst="arc">
                <a:avLst>
                  <a:gd name="adj1" fmla="val 10863655"/>
                  <a:gd name="adj2" fmla="val 17214553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32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3"/>
    </mc:Choice>
    <mc:Fallback xmlns="">
      <p:transition spd="slow" advTm="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5C59CD-113B-4E64-84D3-50FEE7DB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3810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851976-5EC8-4C11-B88C-F91CCCCF0B8D}"/>
              </a:ext>
            </a:extLst>
          </p:cNvPr>
          <p:cNvSpPr txBox="1"/>
          <p:nvPr/>
        </p:nvSpPr>
        <p:spPr>
          <a:xfrm>
            <a:off x="134215" y="5410200"/>
            <a:ext cx="578947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00" dirty="0"/>
              <a:t>“Circle Limit III” by Escher</a:t>
            </a:r>
          </a:p>
          <a:p>
            <a:pPr algn="ctr"/>
            <a:r>
              <a:rPr lang="en-CA" sz="4000" dirty="0"/>
              <a:t>(equal-area fish)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DB9C47-03C7-4EBB-827D-EC522C3848AD}"/>
              </a:ext>
            </a:extLst>
          </p:cNvPr>
          <p:cNvGrpSpPr/>
          <p:nvPr/>
        </p:nvGrpSpPr>
        <p:grpSpPr>
          <a:xfrm>
            <a:off x="6334127" y="38100"/>
            <a:ext cx="5789470" cy="6881455"/>
            <a:chOff x="6334127" y="38100"/>
            <a:chExt cx="5789470" cy="6881455"/>
          </a:xfrm>
        </p:grpSpPr>
        <p:pic>
          <p:nvPicPr>
            <p:cNvPr id="4" name="Picture 14">
              <a:extLst>
                <a:ext uri="{FF2B5EF4-FFF2-40B4-BE49-F238E27FC236}">
                  <a16:creationId xmlns:a16="http://schemas.microsoft.com/office/drawing/2014/main" id="{DDC64E57-30E1-4A61-92A5-54AD34A63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1" y="38100"/>
              <a:ext cx="5514975" cy="551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8EAE-ECF4-4DD9-BC8D-D999241EDBDE}"/>
                </a:ext>
              </a:extLst>
            </p:cNvPr>
            <p:cNvSpPr txBox="1"/>
            <p:nvPr/>
          </p:nvSpPr>
          <p:spPr>
            <a:xfrm>
              <a:off x="6334127" y="5411450"/>
              <a:ext cx="578947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 err="1"/>
                <a:t>Poincaré</a:t>
              </a:r>
              <a:r>
                <a:rPr lang="en-CA" sz="3200" dirty="0"/>
                <a:t> Disc Model of Hyperbolic Plane</a:t>
              </a:r>
            </a:p>
            <a:p>
              <a:pPr algn="ctr"/>
              <a:r>
                <a:rPr lang="en-CA" sz="2800" dirty="0"/>
                <a:t>(equal-area triangles)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58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8"/>
    </mc:Choice>
    <mc:Fallback xmlns="">
      <p:transition spd="slow" advTm="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9521264-7124-45E3-ABD9-38A48D66DEB5}"/>
              </a:ext>
            </a:extLst>
          </p:cNvPr>
          <p:cNvGrpSpPr/>
          <p:nvPr/>
        </p:nvGrpSpPr>
        <p:grpSpPr>
          <a:xfrm>
            <a:off x="6556472" y="2345162"/>
            <a:ext cx="7337692" cy="5655439"/>
            <a:chOff x="6787965" y="2161719"/>
            <a:chExt cx="7337692" cy="56554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86A1658-11D2-4104-8092-7A18E68725ED}"/>
                </a:ext>
              </a:extLst>
            </p:cNvPr>
            <p:cNvGrpSpPr/>
            <p:nvPr/>
          </p:nvGrpSpPr>
          <p:grpSpPr>
            <a:xfrm>
              <a:off x="6787965" y="2161719"/>
              <a:ext cx="7337692" cy="5655439"/>
              <a:chOff x="-3641992" y="122768"/>
              <a:chExt cx="3850539" cy="296775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1F5A55D-D068-480A-9CAB-BDEBEC12F2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backgroundMark x1="29373" y1="38618" x2="18482" y2="46748"/>
                            <a14:backgroundMark x1="18482" y1="46748" x2="19802" y2="36585"/>
                            <a14:backgroundMark x1="38614" y1="17480" x2="46535" y2="17480"/>
                            <a14:backgroundMark x1="88779" y1="45122" x2="84158" y2="56911"/>
                            <a14:backgroundMark x1="74257" y1="77642" x2="61056" y2="93496"/>
                            <a14:backgroundMark x1="74257" y1="72764" x2="68977" y2="81707"/>
                            <a14:backgroundMark x1="82838" y1="46341" x2="82178" y2="53252"/>
                            <a14:backgroundMark x1="26403" y1="46341" x2="29703" y2="41463"/>
                            <a14:backgroundMark x1="29703" y1="42683" x2="27393" y2="48780"/>
                          </a14:backgroundRemoval>
                        </a14:imgEffect>
                      </a14:imgLayer>
                    </a14:imgProps>
                  </a:ext>
                </a:extLst>
              </a:blip>
              <a:srcRect b="18869"/>
              <a:stretch/>
            </p:blipFill>
            <p:spPr>
              <a:xfrm>
                <a:off x="-3641992" y="122768"/>
                <a:ext cx="3850539" cy="253628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353078-F633-4D2D-892D-3F909E1F0DA3}"/>
                  </a:ext>
                </a:extLst>
              </p:cNvPr>
              <p:cNvSpPr/>
              <p:nvPr/>
            </p:nvSpPr>
            <p:spPr>
              <a:xfrm rot="669445">
                <a:off x="-3033848" y="1623476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0377CCC-4B83-4DEA-92BA-9C8AF254B154}"/>
                  </a:ext>
                </a:extLst>
              </p:cNvPr>
              <p:cNvSpPr/>
              <p:nvPr/>
            </p:nvSpPr>
            <p:spPr>
              <a:xfrm rot="17705676">
                <a:off x="-2011653" y="1334548"/>
                <a:ext cx="2502305" cy="1009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171C2-3463-4FB7-8F90-1DDC67590E33}"/>
                </a:ext>
              </a:extLst>
            </p:cNvPr>
            <p:cNvSpPr txBox="1"/>
            <p:nvPr/>
          </p:nvSpPr>
          <p:spPr>
            <a:xfrm>
              <a:off x="9528074" y="4839160"/>
              <a:ext cx="9940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000" dirty="0"/>
                <a:t>flat</a:t>
              </a:r>
              <a:endParaRPr lang="en-CA" sz="4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3715657" y="396312"/>
                <a:ext cx="8461829" cy="2096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28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28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28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28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657" y="396312"/>
                <a:ext cx="8461829" cy="2096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E0E4BC-502C-4BD7-9301-9B3AE91ABF3D}"/>
              </a:ext>
            </a:extLst>
          </p:cNvPr>
          <p:cNvSpPr txBox="1"/>
          <p:nvPr/>
        </p:nvSpPr>
        <p:spPr>
          <a:xfrm>
            <a:off x="100235" y="110593"/>
            <a:ext cx="4211345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FLRW metric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/>
              <p:nvPr/>
            </p:nvSpPr>
            <p:spPr>
              <a:xfrm>
                <a:off x="77451" y="3166888"/>
                <a:ext cx="5887453" cy="2745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→+1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1" y="3166888"/>
                <a:ext cx="5887453" cy="27453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174B7B2-52B1-45E5-BE64-E4B53B9DC7D0}"/>
              </a:ext>
            </a:extLst>
          </p:cNvPr>
          <p:cNvGrpSpPr/>
          <p:nvPr/>
        </p:nvGrpSpPr>
        <p:grpSpPr>
          <a:xfrm>
            <a:off x="5317391" y="2267969"/>
            <a:ext cx="3988238" cy="3031384"/>
            <a:chOff x="5317294" y="2161719"/>
            <a:chExt cx="3988238" cy="30313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73AEB6-AB6E-4724-8B61-3DBC45EAD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697" b="90077" l="10000" r="9000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5317294" y="2161719"/>
              <a:ext cx="2941342" cy="30313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F9B9E2-FF11-4195-ACF9-037B0CE5198B}"/>
                </a:ext>
              </a:extLst>
            </p:cNvPr>
            <p:cNvSpPr txBox="1"/>
            <p:nvPr/>
          </p:nvSpPr>
          <p:spPr>
            <a:xfrm>
              <a:off x="7620401" y="2345162"/>
              <a:ext cx="16851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000" dirty="0"/>
                <a:t>closed</a:t>
              </a:r>
              <a:endParaRPr lang="en-CA" sz="4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51B7F2-C6A9-4D54-AD90-5CC6EEAD8848}"/>
              </a:ext>
            </a:extLst>
          </p:cNvPr>
          <p:cNvGrpSpPr/>
          <p:nvPr/>
        </p:nvGrpSpPr>
        <p:grpSpPr>
          <a:xfrm>
            <a:off x="6215857" y="4822986"/>
            <a:ext cx="3229981" cy="2035014"/>
            <a:chOff x="6752219" y="4822986"/>
            <a:chExt cx="3229981" cy="20350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4D0F0-1657-4015-B2BE-01FEB80F7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73" b="93750" l="6182" r="94182">
                          <a14:foregroundMark x1="21818" y1="12019" x2="8364" y2="37019"/>
                          <a14:foregroundMark x1="8364" y1="37019" x2="17455" y2="63462"/>
                          <a14:foregroundMark x1="17455" y1="63462" x2="46182" y2="71154"/>
                          <a14:foregroundMark x1="46182" y1="71154" x2="68727" y2="56250"/>
                          <a14:foregroundMark x1="68727" y1="56250" x2="82909" y2="36538"/>
                          <a14:foregroundMark x1="82909" y1="36538" x2="49818" y2="35577"/>
                          <a14:foregroundMark x1="49818" y1="35577" x2="28000" y2="16827"/>
                          <a14:foregroundMark x1="28000" y1="16827" x2="10182" y2="22596"/>
                          <a14:foregroundMark x1="10182" y1="22596" x2="14545" y2="45673"/>
                          <a14:foregroundMark x1="14545" y1="45673" x2="16000" y2="46635"/>
                          <a14:foregroundMark x1="6909" y1="23558" x2="17455" y2="14904"/>
                          <a14:foregroundMark x1="14545" y1="9615" x2="16000" y2="12019"/>
                          <a14:foregroundMark x1="54545" y1="31731" x2="94182" y2="27885"/>
                          <a14:foregroundMark x1="94182" y1="27885" x2="90545" y2="27404"/>
                          <a14:foregroundMark x1="50909" y1="90865" x2="30909" y2="91827"/>
                          <a14:foregroundMark x1="30909" y1="91827" x2="29455" y2="90865"/>
                          <a14:foregroundMark x1="39273" y1="21635" x2="65818" y2="28846"/>
                          <a14:foregroundMark x1="65818" y1="28846" x2="89818" y2="23558"/>
                          <a14:foregroundMark x1="89818" y1="23558" x2="86545" y2="48558"/>
                          <a14:foregroundMark x1="86545" y1="48558" x2="54545" y2="88462"/>
                          <a14:foregroundMark x1="54545" y1="88462" x2="37091" y2="93750"/>
                          <a14:foregroundMark x1="14909" y1="12019" x2="6545" y2="26923"/>
                          <a14:foregroundMark x1="8000" y1="20673" x2="10909" y2="10096"/>
                          <a14:foregroundMark x1="10909" y1="8173" x2="10182" y2="10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52219" y="4822986"/>
              <a:ext cx="2690524" cy="203501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2E800-B356-4D0A-B7B0-EF629069BAE5}"/>
                </a:ext>
              </a:extLst>
            </p:cNvPr>
            <p:cNvSpPr txBox="1"/>
            <p:nvPr/>
          </p:nvSpPr>
          <p:spPr>
            <a:xfrm>
              <a:off x="8719125" y="6064203"/>
              <a:ext cx="12630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4000" dirty="0"/>
                <a:t>open</a:t>
              </a:r>
              <a:endParaRPr lang="en-CA" sz="4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189F6C-8C4E-42CE-901F-50C914F4B0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88440" y="1683720"/>
              <a:ext cx="42228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189F6C-8C4E-42CE-901F-50C914F4B0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9080" y="1674360"/>
                <a:ext cx="441000" cy="51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82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01">
        <p:fade/>
      </p:transition>
    </mc:Choice>
    <mc:Fallback xmlns="">
      <p:transition spd="med" advTm="189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BDFFC-1FB9-48F0-8740-B91EE777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3"/>
            <a:ext cx="4933950" cy="1478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09DF39-3A24-499E-BEC2-37CA3C6F4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620"/>
          <a:stretch/>
        </p:blipFill>
        <p:spPr>
          <a:xfrm>
            <a:off x="244898" y="1488252"/>
            <a:ext cx="5505110" cy="11243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86C8B0-C65A-444F-B9D3-C4ED167D9F5A}"/>
                  </a:ext>
                </a:extLst>
              </p:cNvPr>
              <p:cNvSpPr txBox="1"/>
              <p:nvPr/>
            </p:nvSpPr>
            <p:spPr>
              <a:xfrm>
                <a:off x="540786" y="2668657"/>
                <a:ext cx="489364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CA" sz="4000" dirty="0">
                    <a:solidFill>
                      <a:srgbClr val="FF0000"/>
                    </a:solidFill>
                  </a:rPr>
                  <a:t> link in description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CA" sz="40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86C8B0-C65A-444F-B9D3-C4ED167D9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86" y="2668657"/>
                <a:ext cx="4893647" cy="707886"/>
              </a:xfrm>
              <a:prstGeom prst="rect">
                <a:avLst/>
              </a:prstGeom>
              <a:blipFill>
                <a:blip r:embed="rId5"/>
                <a:stretch>
                  <a:fillRect l="-4489" t="-15517" r="-3491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C149710-23F0-4480-AEF1-7365A8EC64CC}"/>
              </a:ext>
            </a:extLst>
          </p:cNvPr>
          <p:cNvGrpSpPr/>
          <p:nvPr/>
        </p:nvGrpSpPr>
        <p:grpSpPr>
          <a:xfrm>
            <a:off x="6118914" y="-18680"/>
            <a:ext cx="6096000" cy="3483428"/>
            <a:chOff x="0" y="3374572"/>
            <a:chExt cx="6096000" cy="34834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FCC165-723C-4B2A-BF95-3EB4F4350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374572"/>
              <a:ext cx="6096000" cy="34834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2DBBC0-73E6-4A10-B38E-10A5B770B993}"/>
                </a:ext>
              </a:extLst>
            </p:cNvPr>
            <p:cNvSpPr txBox="1"/>
            <p:nvPr/>
          </p:nvSpPr>
          <p:spPr>
            <a:xfrm>
              <a:off x="0" y="6248472"/>
              <a:ext cx="29562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>
                  <a:solidFill>
                    <a:srgbClr val="FF0000"/>
                  </a:solidFill>
                </a:rPr>
                <a:t>Klein Disc Model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BEA64-91D2-4489-A338-E20F8CD8A86F}"/>
              </a:ext>
            </a:extLst>
          </p:cNvPr>
          <p:cNvGrpSpPr/>
          <p:nvPr/>
        </p:nvGrpSpPr>
        <p:grpSpPr>
          <a:xfrm>
            <a:off x="-10784" y="3404247"/>
            <a:ext cx="6129698" cy="3429000"/>
            <a:chOff x="6062302" y="0"/>
            <a:chExt cx="6129698" cy="3429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11DA7B-2724-4CA9-A2BA-DE25E589F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807"/>
            <a:stretch/>
          </p:blipFill>
          <p:spPr>
            <a:xfrm>
              <a:off x="6062302" y="5614"/>
              <a:ext cx="6129698" cy="34233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4DF056-3963-4827-B81E-DBDF06F97A6D}"/>
                </a:ext>
              </a:extLst>
            </p:cNvPr>
            <p:cNvSpPr txBox="1"/>
            <p:nvPr/>
          </p:nvSpPr>
          <p:spPr>
            <a:xfrm>
              <a:off x="6096000" y="0"/>
              <a:ext cx="23884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err="1">
                  <a:solidFill>
                    <a:srgbClr val="FF0000"/>
                  </a:solidFill>
                </a:rPr>
                <a:t>Poincaré</a:t>
              </a:r>
              <a:r>
                <a:rPr lang="en-CA" sz="3200" dirty="0">
                  <a:solidFill>
                    <a:srgbClr val="FF0000"/>
                  </a:solidFill>
                </a:rPr>
                <a:t> Disc </a:t>
              </a:r>
              <a:br>
                <a:rPr lang="en-CA" sz="3200" dirty="0">
                  <a:solidFill>
                    <a:srgbClr val="FF0000"/>
                  </a:solidFill>
                </a:rPr>
              </a:br>
              <a:r>
                <a:rPr lang="en-CA" sz="3200" dirty="0">
                  <a:solidFill>
                    <a:srgbClr val="FF0000"/>
                  </a:solidFill>
                </a:rPr>
                <a:t>Model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6F0CF2-045E-4461-B76A-B4B4C4FC6404}"/>
              </a:ext>
            </a:extLst>
          </p:cNvPr>
          <p:cNvGrpSpPr/>
          <p:nvPr/>
        </p:nvGrpSpPr>
        <p:grpSpPr>
          <a:xfrm>
            <a:off x="6070226" y="3390900"/>
            <a:ext cx="6129698" cy="3507788"/>
            <a:chOff x="6070226" y="3390900"/>
            <a:chExt cx="6129698" cy="35077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E51A41-026F-40AC-869F-3C3791BA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0226" y="3390900"/>
              <a:ext cx="6129698" cy="35077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4ED58F-7B4C-4956-93FD-45B809106C66}"/>
                </a:ext>
              </a:extLst>
            </p:cNvPr>
            <p:cNvSpPr txBox="1"/>
            <p:nvPr/>
          </p:nvSpPr>
          <p:spPr>
            <a:xfrm>
              <a:off x="6118914" y="5898279"/>
              <a:ext cx="23474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err="1">
                  <a:solidFill>
                    <a:srgbClr val="FF0000"/>
                  </a:solidFill>
                </a:rPr>
                <a:t>Poincaré</a:t>
              </a:r>
              <a:r>
                <a:rPr lang="en-CA" sz="2800" dirty="0">
                  <a:solidFill>
                    <a:srgbClr val="FF0000"/>
                  </a:solidFill>
                </a:rPr>
                <a:t> Half-Plane Model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089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7"/>
    </mc:Choice>
    <mc:Fallback xmlns="">
      <p:transition spd="slow" advTm="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/>
              <p:nvPr/>
            </p:nvSpPr>
            <p:spPr>
              <a:xfrm>
                <a:off x="5298793" y="851818"/>
                <a:ext cx="63533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95F60B-09FC-4B5B-AE9A-C13BD2F88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793" y="851818"/>
                <a:ext cx="635334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/>
              <p:nvPr/>
            </p:nvSpPr>
            <p:spPr>
              <a:xfrm>
                <a:off x="211829" y="164420"/>
                <a:ext cx="430302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CA" sz="40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CA" sz="40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AD5F51-11E0-4ACA-940B-240FC1175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9" y="164420"/>
                <a:ext cx="4303021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17CD3C-A625-4AC7-B423-FC0846D629D0}"/>
                  </a:ext>
                </a:extLst>
              </p:cNvPr>
              <p:cNvSpPr txBox="1"/>
              <p:nvPr/>
            </p:nvSpPr>
            <p:spPr>
              <a:xfrm>
                <a:off x="0" y="2521894"/>
                <a:ext cx="12363449" cy="438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4000" dirty="0">
                                      <a:solidFill>
                                        <a:srgbClr val="00B050"/>
                                      </a:solidFill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4000" dirty="0">
                                      <a:solidFill>
                                        <a:srgbClr val="00B050"/>
                                      </a:solidFill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CA" sz="4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90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9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CA" sz="3900" dirty="0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3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90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9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CA" sz="3900" dirty="0">
                                          <a:solidFill>
                                            <a:srgbClr val="00B050"/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3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900">
                                          <a:latin typeface="Cambria Math" panose="02040503050406030204" pitchFamily="18" charset="0"/>
                                        </a:rPr>
                                        <m:t>cosh</m:t>
                                      </m:r>
                                    </m:fName>
                                    <m:e>
                                      <m:r>
                                        <a:rPr lang="en-CA" sz="39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9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0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CA" sz="4000" dirty="0">
                                              <a:solidFill>
                                                <a:srgbClr val="00B050"/>
                                              </a:solidFill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0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CA" sz="4000" dirty="0">
                                              <a:solidFill>
                                                <a:srgbClr val="00B050"/>
                                              </a:solidFill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cosh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sinh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cosh</m:t>
                                      </m:r>
                                    </m:fName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17CD3C-A625-4AC7-B423-FC0846D62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894"/>
                <a:ext cx="12363449" cy="43881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AB5055-CA30-45EB-B734-3F9BC43AC8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4840" y="226800"/>
              <a:ext cx="11656080" cy="640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AB5055-CA30-45EB-B734-3F9BC43AC8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480" y="217440"/>
                <a:ext cx="11674800" cy="642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73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55"/>
    </mc:Choice>
    <mc:Fallback xmlns="">
      <p:transition spd="slow" advTm="60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/>
              <p:nvPr/>
            </p:nvSpPr>
            <p:spPr>
              <a:xfrm>
                <a:off x="6880747" y="2151727"/>
                <a:ext cx="531125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7BB5EB-EE04-47E0-A47B-DDF67B616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747" y="2151727"/>
                <a:ext cx="5311253" cy="255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C12DBC-167E-4529-8E8B-9321026A6FF1}"/>
                  </a:ext>
                </a:extLst>
              </p:cNvPr>
              <p:cNvSpPr txBox="1"/>
              <p:nvPr/>
            </p:nvSpPr>
            <p:spPr>
              <a:xfrm>
                <a:off x="106384" y="500591"/>
                <a:ext cx="255560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Hyperbolic </a:t>
                </a:r>
                <a:br>
                  <a:rPr lang="en-CA" sz="4000" dirty="0"/>
                </a:br>
                <a:r>
                  <a:rPr lang="en-CA" sz="4000" dirty="0"/>
                  <a:t>line,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C12DBC-167E-4529-8E8B-9321026A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4" y="500591"/>
                <a:ext cx="2555606" cy="1384995"/>
              </a:xfrm>
              <a:prstGeom prst="rect">
                <a:avLst/>
              </a:prstGeom>
              <a:blipFill>
                <a:blip r:embed="rId6"/>
                <a:stretch>
                  <a:fillRect l="-5476" t="-7930" r="-10000" b="-176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DCE6281-F911-41D9-878D-25E02EFEA409}"/>
              </a:ext>
            </a:extLst>
          </p:cNvPr>
          <p:cNvGrpSpPr/>
          <p:nvPr/>
        </p:nvGrpSpPr>
        <p:grpSpPr>
          <a:xfrm>
            <a:off x="6808244" y="1"/>
            <a:ext cx="5194451" cy="6857999"/>
            <a:chOff x="6808244" y="1"/>
            <a:chExt cx="5194451" cy="6857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928AE-8426-4826-AC59-011193A87A4B}"/>
                    </a:ext>
                  </a:extLst>
                </p:cNvPr>
                <p:cNvSpPr txBox="1"/>
                <p:nvPr/>
              </p:nvSpPr>
              <p:spPr>
                <a:xfrm>
                  <a:off x="7255397" y="408259"/>
                  <a:ext cx="4747298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/>
                    <a:t>Hyperbolic </a:t>
                  </a:r>
                  <a:br>
                    <a:rPr lang="en-CA" sz="4800" dirty="0"/>
                  </a:br>
                  <a:r>
                    <a:rPr lang="en-CA" sz="4800" dirty="0"/>
                    <a:t>3-space,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928AE-8426-4826-AC59-011193A87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397" y="408259"/>
                  <a:ext cx="4747298" cy="1569660"/>
                </a:xfrm>
                <a:prstGeom prst="rect">
                  <a:avLst/>
                </a:prstGeom>
                <a:blipFill>
                  <a:blip r:embed="rId7"/>
                  <a:stretch>
                    <a:fillRect t="-8560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72EC6D-4BE0-480F-A526-503331CAE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8244" y="1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25BC3-84AC-4CF0-AE09-C2BD3DC1B04B}"/>
              </a:ext>
            </a:extLst>
          </p:cNvPr>
          <p:cNvGrpSpPr/>
          <p:nvPr/>
        </p:nvGrpSpPr>
        <p:grpSpPr>
          <a:xfrm>
            <a:off x="2810022" y="1"/>
            <a:ext cx="3962777" cy="6857999"/>
            <a:chOff x="2810022" y="1"/>
            <a:chExt cx="3962777" cy="6857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0016F-D1B6-4689-8135-5CE3055D05B4}"/>
                    </a:ext>
                  </a:extLst>
                </p:cNvPr>
                <p:cNvSpPr txBox="1"/>
                <p:nvPr/>
              </p:nvSpPr>
              <p:spPr>
                <a:xfrm>
                  <a:off x="2911598" y="2151727"/>
                  <a:ext cx="3702010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3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3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0016F-D1B6-4689-8135-5CE3055D0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598" y="2151727"/>
                  <a:ext cx="3702010" cy="17543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B95358-3BEA-451D-BEB8-1D7D8D2F25E8}"/>
                    </a:ext>
                  </a:extLst>
                </p:cNvPr>
                <p:cNvSpPr txBox="1"/>
                <p:nvPr/>
              </p:nvSpPr>
              <p:spPr>
                <a:xfrm>
                  <a:off x="3252015" y="408259"/>
                  <a:ext cx="3520784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/>
                    <a:t>Hyperbolic </a:t>
                  </a:r>
                  <a:br>
                    <a:rPr lang="en-CA" sz="4800" dirty="0"/>
                  </a:br>
                  <a:r>
                    <a:rPr lang="en-CA" sz="4800" dirty="0"/>
                    <a:t>plane,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B95358-3BEA-451D-BEB8-1D7D8D2F2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015" y="408259"/>
                  <a:ext cx="3520784" cy="1569660"/>
                </a:xfrm>
                <a:prstGeom prst="rect">
                  <a:avLst/>
                </a:prstGeom>
                <a:blipFill>
                  <a:blip r:embed="rId9"/>
                  <a:stretch>
                    <a:fillRect t="-8560" r="-2249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0D7ECA-282C-44A9-A75E-D375F68B0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0022" y="1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3E2D77-312C-49F1-BE98-18EF82DC9EFD}"/>
              </a:ext>
            </a:extLst>
          </p:cNvPr>
          <p:cNvSpPr txBox="1"/>
          <p:nvPr/>
        </p:nvSpPr>
        <p:spPr>
          <a:xfrm>
            <a:off x="-19472" y="2336393"/>
            <a:ext cx="280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(Essentially the same as the Euclidean line)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9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69"/>
    </mc:Choice>
    <mc:Fallback xmlns="">
      <p:transition spd="slow" advTm="5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34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541020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5410200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/>
              <p:nvPr/>
            </p:nvSpPr>
            <p:spPr>
              <a:xfrm>
                <a:off x="4693985" y="72457"/>
                <a:ext cx="74980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C8F55-69D3-4B1A-BCC4-2E3B27F3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85" y="72457"/>
                <a:ext cx="7498015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/>
              <p:nvPr/>
            </p:nvSpPr>
            <p:spPr>
              <a:xfrm>
                <a:off x="0" y="2774393"/>
                <a:ext cx="12192000" cy="4047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</m:oMath>
                  </m:oMathPara>
                </a14:m>
                <a:br>
                  <a:rPr lang="en-CA" sz="4400" b="0" i="1" dirty="0">
                    <a:latin typeface="Cambria Math" panose="02040503050406030204" pitchFamily="18" charset="0"/>
                  </a:rPr>
                </a:br>
                <a:r>
                  <a:rPr lang="en-CA" sz="4400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sinh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sinh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7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7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37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7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cosh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7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7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37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3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3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37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37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3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37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39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39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60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fName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000">
                                            <a:latin typeface="Cambria Math" panose="02040503050406030204" pitchFamily="18" charset="0"/>
                                          </a:rPr>
                                          <m:t>sinh</m:t>
                                        </m:r>
                                      </m:fName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0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39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600">
                                            <a:latin typeface="Cambria Math" panose="02040503050406030204" pitchFamily="18" charset="0"/>
                                          </a:rPr>
                                          <m:t>sinh</m:t>
                                        </m:r>
                                      </m:fName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36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3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3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CA" sz="3900" i="1" dirty="0">
                    <a:latin typeface="Cambria Math" panose="02040503050406030204" pitchFamily="18" charset="0"/>
                  </a:rPr>
                  <a:t> </a:t>
                </a:r>
                <a:endParaRPr lang="en-CA" sz="39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74393"/>
                <a:ext cx="12192000" cy="4047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59AC9F-FA49-4AEE-9CFA-18E61E1C27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920" y="119880"/>
              <a:ext cx="9798840" cy="656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59AC9F-FA49-4AEE-9CFA-18E61E1C27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560" y="110520"/>
                <a:ext cx="9817560" cy="658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332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2"/>
    </mc:Choice>
    <mc:Fallback xmlns="">
      <p:transition spd="slow" advTm="29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5410200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EB818-9DC8-4EBC-BDC5-277A4A57D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5410200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/>
              <p:nvPr/>
            </p:nvSpPr>
            <p:spPr>
              <a:xfrm>
                <a:off x="0" y="2717243"/>
                <a:ext cx="12553950" cy="4266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sinh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sinh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4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4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4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CA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EF292D-EE54-4DC1-8A6A-E3A51D7D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17243"/>
                <a:ext cx="12553950" cy="4266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85E27B-C455-437E-8673-2F043F403179}"/>
                  </a:ext>
                </a:extLst>
              </p:cNvPr>
              <p:cNvSpPr txBox="1"/>
              <p:nvPr/>
            </p:nvSpPr>
            <p:spPr>
              <a:xfrm>
                <a:off x="4693985" y="72457"/>
                <a:ext cx="74980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85E27B-C455-437E-8673-2F043F403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85" y="72457"/>
                <a:ext cx="7498015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CD6773-5A3E-4548-9347-102C651683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3760" y="87120"/>
              <a:ext cx="11468520" cy="677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CD6773-5A3E-4548-9347-102C65168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400" y="77760"/>
                <a:ext cx="11487240" cy="679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08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55">
        <p:fade/>
      </p:transition>
    </mc:Choice>
    <mc:Fallback xmlns="">
      <p:transition spd="med" advTm="22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F3442-8DC2-42B4-A634-CD73DD447F45}"/>
                  </a:ext>
                </a:extLst>
              </p:cNvPr>
              <p:cNvSpPr txBox="1"/>
              <p:nvPr/>
            </p:nvSpPr>
            <p:spPr>
              <a:xfrm>
                <a:off x="128970" y="175213"/>
                <a:ext cx="11934060" cy="6096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:    </a:t>
                </a: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800" dirty="0"/>
                  <a:t>:    </a:t>
                </a: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800" dirty="0"/>
                  <a:t>:    </a:t>
                </a: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CA" sz="4800" dirty="0"/>
                  <a:t>:    </a:t>
                </a:r>
                <a14:m>
                  <m:oMath xmlns:m="http://schemas.openxmlformats.org/officeDocument/2006/math">
                    <m:r>
                      <a:rPr lang="en-CA" sz="48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4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CA" sz="4600" dirty="0"/>
                  <a:t>:    </a:t>
                </a:r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600" dirty="0"/>
              </a:p>
              <a:p>
                <a:pPr>
                  <a:spcAft>
                    <a:spcPts val="1200"/>
                  </a:spcAft>
                </a:pPr>
                <a:endParaRPr lang="en-CA" sz="2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5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CA" sz="5400" dirty="0"/>
                  <a:t>:   </a:t>
                </a:r>
                <a14:m>
                  <m:oMath xmlns:m="http://schemas.openxmlformats.org/officeDocument/2006/math">
                    <m:r>
                      <a:rPr lang="en-CA" sz="5400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p>
                          <m:sSupPr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CA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9F3442-8DC2-42B4-A634-CD73DD447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0" y="175213"/>
                <a:ext cx="11934060" cy="6096413"/>
              </a:xfrm>
              <a:prstGeom prst="rect">
                <a:avLst/>
              </a:prstGeom>
              <a:blipFill>
                <a:blip r:embed="rId3"/>
                <a:stretch>
                  <a:fillRect t="-2200" b="-46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220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0"/>
    </mc:Choice>
    <mc:Fallback xmlns="">
      <p:transition spd="slow" advTm="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5CC65D-24B3-4D14-8F58-A55757424C54}"/>
              </a:ext>
            </a:extLst>
          </p:cNvPr>
          <p:cNvGrpSpPr/>
          <p:nvPr/>
        </p:nvGrpSpPr>
        <p:grpSpPr>
          <a:xfrm>
            <a:off x="271514" y="0"/>
            <a:ext cx="4136577" cy="3230271"/>
            <a:chOff x="271514" y="0"/>
            <a:chExt cx="4136577" cy="32302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0016F-D1B6-4689-8135-5CE3055D05B4}"/>
                    </a:ext>
                  </a:extLst>
                </p:cNvPr>
                <p:cNvSpPr txBox="1"/>
                <p:nvPr/>
              </p:nvSpPr>
              <p:spPr>
                <a:xfrm>
                  <a:off x="271514" y="1291279"/>
                  <a:ext cx="4136577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AF0016F-D1B6-4689-8135-5CE3055D0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14" y="1291279"/>
                  <a:ext cx="4136577" cy="19389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B95358-3BEA-451D-BEB8-1D7D8D2F25E8}"/>
                    </a:ext>
                  </a:extLst>
                </p:cNvPr>
                <p:cNvSpPr txBox="1"/>
                <p:nvPr/>
              </p:nvSpPr>
              <p:spPr>
                <a:xfrm>
                  <a:off x="462281" y="0"/>
                  <a:ext cx="299226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/>
                    <a:t>Hyperbolic </a:t>
                  </a:r>
                  <a:br>
                    <a:rPr lang="en-CA" sz="4000" dirty="0"/>
                  </a:br>
                  <a:r>
                    <a:rPr lang="en-CA" sz="4000" dirty="0"/>
                    <a:t>2-space,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B95358-3BEA-451D-BEB8-1D7D8D2F2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281" y="0"/>
                  <a:ext cx="2992266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426" t="-8295" r="-1222" b="-1935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D3715-7D5B-4404-86BC-985C723E3B16}"/>
              </a:ext>
            </a:extLst>
          </p:cNvPr>
          <p:cNvGrpSpPr/>
          <p:nvPr/>
        </p:nvGrpSpPr>
        <p:grpSpPr>
          <a:xfrm>
            <a:off x="4484291" y="1"/>
            <a:ext cx="7604118" cy="3410871"/>
            <a:chOff x="4484291" y="1"/>
            <a:chExt cx="7604118" cy="3410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928AE-8426-4826-AC59-011193A87A4B}"/>
                    </a:ext>
                  </a:extLst>
                </p:cNvPr>
                <p:cNvSpPr txBox="1"/>
                <p:nvPr/>
              </p:nvSpPr>
              <p:spPr>
                <a:xfrm>
                  <a:off x="8872315" y="27247"/>
                  <a:ext cx="3216094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/>
                    <a:t>Hyperbolic </a:t>
                  </a:r>
                  <a:br>
                    <a:rPr lang="en-CA" sz="4800" dirty="0"/>
                  </a:br>
                  <a:r>
                    <a:rPr lang="en-CA" sz="4800" dirty="0"/>
                    <a:t>3-space,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83928AE-8426-4826-AC59-011193A87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2315" y="27247"/>
                  <a:ext cx="3216094" cy="1569660"/>
                </a:xfrm>
                <a:prstGeom prst="rect">
                  <a:avLst/>
                </a:prstGeom>
                <a:blipFill>
                  <a:blip r:embed="rId5"/>
                  <a:stretch>
                    <a:fillRect l="-7197" t="-8527" r="-7197" b="-1976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7BB5EB-EE04-47E0-A47B-DDF67B6165E8}"/>
                    </a:ext>
                  </a:extLst>
                </p:cNvPr>
                <p:cNvSpPr txBox="1"/>
                <p:nvPr/>
              </p:nvSpPr>
              <p:spPr>
                <a:xfrm>
                  <a:off x="4609732" y="772599"/>
                  <a:ext cx="5430709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40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𝑅</m:t>
                        </m:r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F7BB5EB-EE04-47E0-A47B-DDF67B616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9732" y="772599"/>
                  <a:ext cx="5430709" cy="25545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72EC6D-4BE0-480F-A526-503331CAE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4291" y="1"/>
              <a:ext cx="0" cy="341087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03848D-B794-440F-9288-B114F0C80ABC}"/>
              </a:ext>
            </a:extLst>
          </p:cNvPr>
          <p:cNvCxnSpPr>
            <a:cxnSpLocks/>
          </p:cNvCxnSpPr>
          <p:nvPr/>
        </p:nvCxnSpPr>
        <p:spPr>
          <a:xfrm>
            <a:off x="0" y="3448972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D0302-6919-439D-9ED0-F70602207ADD}"/>
              </a:ext>
            </a:extLst>
          </p:cNvPr>
          <p:cNvGrpSpPr/>
          <p:nvPr/>
        </p:nvGrpSpPr>
        <p:grpSpPr>
          <a:xfrm>
            <a:off x="-1848" y="3446710"/>
            <a:ext cx="5846410" cy="3478470"/>
            <a:chOff x="-1848" y="3446710"/>
            <a:chExt cx="5846410" cy="3478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EE6A64-8E44-41BB-B294-B09948FED918}"/>
                    </a:ext>
                  </a:extLst>
                </p:cNvPr>
                <p:cNvSpPr txBox="1"/>
                <p:nvPr/>
              </p:nvSpPr>
              <p:spPr>
                <a:xfrm>
                  <a:off x="-1848" y="4001303"/>
                  <a:ext cx="5846410" cy="29238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3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a14:m>
                  <a:endParaRPr lang="en-CA" sz="36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3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endParaRPr lang="en-CA" sz="3600" dirty="0"/>
                </a:p>
                <a:p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3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a14:m>
                  <a:endParaRPr lang="en-CA" sz="3600" dirty="0"/>
                </a:p>
                <a:p>
                  <a:r>
                    <a:rPr lang="en-CA" sz="36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sz="36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 smtClean="0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func>
                        <m:func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func>
                    </m:oMath>
                  </a14:m>
                  <a:r>
                    <a:rPr lang="en-CA" sz="38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func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3EE6A64-8E44-41BB-B294-B09948FED9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848" y="4001303"/>
                  <a:ext cx="5846410" cy="29238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55DCC6-AC69-455A-ADF4-E00FAC9E4F8A}"/>
                    </a:ext>
                  </a:extLst>
                </p:cNvPr>
                <p:cNvSpPr txBox="1"/>
                <p:nvPr/>
              </p:nvSpPr>
              <p:spPr>
                <a:xfrm>
                  <a:off x="271515" y="3446710"/>
                  <a:ext cx="498628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000" dirty="0"/>
                    <a:t>Hyperbolic 4-space,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55DCC6-AC69-455A-ADF4-E00FAC9E4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515" y="3446710"/>
                  <a:ext cx="4986282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4406" t="-14530" b="-358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BFD17F-AA4B-40A3-BD6C-7459403CB5E2}"/>
              </a:ext>
            </a:extLst>
          </p:cNvPr>
          <p:cNvGrpSpPr/>
          <p:nvPr/>
        </p:nvGrpSpPr>
        <p:grpSpPr>
          <a:xfrm>
            <a:off x="6143549" y="3447129"/>
            <a:ext cx="6189343" cy="3420901"/>
            <a:chOff x="6143549" y="3447129"/>
            <a:chExt cx="6189343" cy="342090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8490A3-0064-4C78-A5B9-E606F9F8B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3549" y="3447129"/>
              <a:ext cx="0" cy="3420901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373036-B460-45FB-A52D-69B3EE4D866E}"/>
                    </a:ext>
                  </a:extLst>
                </p:cNvPr>
                <p:cNvSpPr txBox="1"/>
                <p:nvPr/>
              </p:nvSpPr>
              <p:spPr>
                <a:xfrm>
                  <a:off x="6620618" y="3463975"/>
                  <a:ext cx="517133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000" dirty="0"/>
                    <a:t>Hyperbolic N-space,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373036-B460-45FB-A52D-69B3EE4D8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618" y="3463975"/>
                  <a:ext cx="5171332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4127" t="-14655" b="-3706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0C155F-C244-47EB-ABE5-D512C65ED62A}"/>
                    </a:ext>
                  </a:extLst>
                </p:cNvPr>
                <p:cNvSpPr txBox="1"/>
                <p:nvPr/>
              </p:nvSpPr>
              <p:spPr>
                <a:xfrm>
                  <a:off x="6321630" y="4078949"/>
                  <a:ext cx="280331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3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6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CA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0C155F-C244-47EB-ABE5-D512C65ED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1630" y="4078949"/>
                  <a:ext cx="2803319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6E454B-3D8E-4493-AC6F-B51E7EB555D4}"/>
                    </a:ext>
                  </a:extLst>
                </p:cNvPr>
                <p:cNvSpPr txBox="1"/>
                <p:nvPr/>
              </p:nvSpPr>
              <p:spPr>
                <a:xfrm>
                  <a:off x="6299010" y="6123356"/>
                  <a:ext cx="5492939" cy="679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sSup>
                            <m:sSup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CA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func>
                      <m:nary>
                        <m:naryPr>
                          <m:chr m:val="∏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func>
                            <m:func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CA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6E454B-3D8E-4493-AC6F-B51E7EB55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9010" y="6123356"/>
                  <a:ext cx="5492939" cy="67954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E9FD0E-5423-427B-8742-E0E6008BAD16}"/>
                    </a:ext>
                  </a:extLst>
                </p:cNvPr>
                <p:cNvSpPr txBox="1"/>
                <p:nvPr/>
              </p:nvSpPr>
              <p:spPr>
                <a:xfrm>
                  <a:off x="6758902" y="4717480"/>
                  <a:ext cx="3149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3600" b="0" dirty="0"/>
                    <a:t>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to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CA" sz="3600" dirty="0"/>
                    <a:t>: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E9FD0E-5423-427B-8742-E0E6008BAD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902" y="4717480"/>
                  <a:ext cx="3149790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6008" t="-14151" b="-3584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818E0F1-796D-4BF3-8F0A-5BDE3AEE145E}"/>
                    </a:ext>
                  </a:extLst>
                </p:cNvPr>
                <p:cNvSpPr txBox="1"/>
                <p:nvPr/>
              </p:nvSpPr>
              <p:spPr>
                <a:xfrm>
                  <a:off x="6299010" y="5320815"/>
                  <a:ext cx="6033882" cy="779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3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5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sSup>
                            <m:sSupPr>
                              <m:ctrlPr>
                                <a:rPr lang="en-CA" sz="3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CA" sz="3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func>
                      <m:func>
                        <m:funcPr>
                          <m:ctrlPr>
                            <a:rPr lang="en-CA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5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CA" sz="3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CA" sz="3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  <m:nary>
                        <m:naryPr>
                          <m:chr m:val="∏"/>
                          <m:ctrlPr>
                            <a:rPr lang="en-CA" sz="3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35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CA" sz="3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func>
                            <m:func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5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CA" sz="3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CA" sz="35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a14:m>
                  <a:r>
                    <a:rPr lang="en-CA" sz="35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818E0F1-796D-4BF3-8F0A-5BDE3AEE1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9010" y="5320815"/>
                  <a:ext cx="6033882" cy="77931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802CDE-5749-434B-9E4D-755DC78B47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55880" y="20160"/>
              <a:ext cx="3769200" cy="154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802CDE-5749-434B-9E4D-755DC78B47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46520" y="10800"/>
                <a:ext cx="3787920" cy="1564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10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6"/>
    </mc:Choice>
    <mc:Fallback xmlns="">
      <p:transition spd="slow" advTm="17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561D6-FA9A-45B9-9C10-11F262D7DB03}"/>
                  </a:ext>
                </a:extLst>
              </p:cNvPr>
              <p:cNvSpPr txBox="1"/>
              <p:nvPr/>
            </p:nvSpPr>
            <p:spPr>
              <a:xfrm>
                <a:off x="36642" y="38100"/>
                <a:ext cx="430675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32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200" i="1">
                          <a:latin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E561D6-FA9A-45B9-9C10-11F262D7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" y="38100"/>
                <a:ext cx="4306758" cy="2062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FC44E-2DEE-470D-BD6D-150630B8B91B}"/>
                  </a:ext>
                </a:extLst>
              </p:cNvPr>
              <p:cNvSpPr txBox="1"/>
              <p:nvPr/>
            </p:nvSpPr>
            <p:spPr>
              <a:xfrm>
                <a:off x="4686300" y="590550"/>
                <a:ext cx="7600950" cy="3487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  <a:endParaRPr lang="en-CA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FC44E-2DEE-470D-BD6D-150630B8B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590550"/>
                <a:ext cx="7600950" cy="3487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E3451-6F96-4D39-8B0E-B85279C8DA64}"/>
                  </a:ext>
                </a:extLst>
              </p:cNvPr>
              <p:cNvSpPr txBox="1"/>
              <p:nvPr/>
            </p:nvSpPr>
            <p:spPr>
              <a:xfrm>
                <a:off x="-1" y="4672562"/>
                <a:ext cx="12663407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0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      0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+          0     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E3451-6F96-4D39-8B0E-B85279C8D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672562"/>
                <a:ext cx="12663407" cy="2145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F98CAB-FD4C-4A58-AB87-D7584E435299}"/>
              </a:ext>
            </a:extLst>
          </p:cNvPr>
          <p:cNvCxnSpPr>
            <a:cxnSpLocks/>
          </p:cNvCxnSpPr>
          <p:nvPr/>
        </p:nvCxnSpPr>
        <p:spPr>
          <a:xfrm flipV="1">
            <a:off x="4537530" y="101598"/>
            <a:ext cx="0" cy="317863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4E4BE7-C8F5-43B7-9858-367BD426D213}"/>
              </a:ext>
            </a:extLst>
          </p:cNvPr>
          <p:cNvSpPr txBox="1"/>
          <p:nvPr/>
        </p:nvSpPr>
        <p:spPr>
          <a:xfrm>
            <a:off x="4718504" y="-18587"/>
            <a:ext cx="3181349" cy="70788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CA" sz="4000" dirty="0"/>
              <a:t>Basis Vectors: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9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2"/>
    </mc:Choice>
    <mc:Fallback xmlns="">
      <p:transition spd="slow" advTm="1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20F87-D37B-478A-A0F7-581BEAB604CD}"/>
                  </a:ext>
                </a:extLst>
              </p:cNvPr>
              <p:cNvSpPr txBox="1"/>
              <p:nvPr/>
            </p:nvSpPr>
            <p:spPr>
              <a:xfrm>
                <a:off x="76200" y="6940084"/>
                <a:ext cx="9715500" cy="243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7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7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27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27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2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num>
                              <m:den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27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7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27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27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27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27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CA" sz="27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2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27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27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CA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2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7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27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num>
                                      <m:den>
                                        <m:r>
                                          <a:rPr lang="en-CA" sz="27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CA" sz="27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CA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sz="27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20F87-D37B-478A-A0F7-581BEAB60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6940084"/>
                <a:ext cx="9715500" cy="2433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5C91A-5901-49B8-AFB8-5DE416C44F15}"/>
                  </a:ext>
                </a:extLst>
              </p:cNvPr>
              <p:cNvSpPr txBox="1"/>
              <p:nvPr/>
            </p:nvSpPr>
            <p:spPr>
              <a:xfrm>
                <a:off x="-1" y="654"/>
                <a:ext cx="12663407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0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      0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+          0        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CA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5C91A-5901-49B8-AFB8-5DE416C44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54"/>
                <a:ext cx="12663407" cy="2145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471C0-D0ED-49C1-8981-AC4A0CD7DAF4}"/>
                  </a:ext>
                </a:extLst>
              </p:cNvPr>
              <p:cNvSpPr txBox="1"/>
              <p:nvPr/>
            </p:nvSpPr>
            <p:spPr>
              <a:xfrm>
                <a:off x="4980215" y="4206447"/>
                <a:ext cx="7402285" cy="2670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sz="3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3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3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471C0-D0ED-49C1-8981-AC4A0CD7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5" y="4206447"/>
                <a:ext cx="7402285" cy="2670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4C879-267D-41C9-A9C7-8BB926A828BE}"/>
                  </a:ext>
                </a:extLst>
              </p:cNvPr>
              <p:cNvSpPr txBox="1"/>
              <p:nvPr/>
            </p:nvSpPr>
            <p:spPr>
              <a:xfrm>
                <a:off x="106681" y="2185518"/>
                <a:ext cx="4770120" cy="462075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𝑥𝑦𝑧</m:t>
                    </m:r>
                  </m:oMath>
                </a14:m>
                <a:r>
                  <a:rPr lang="en-CA" sz="3600" dirty="0"/>
                  <a:t> space metric:</a:t>
                </a:r>
              </a:p>
              <a:p>
                <a:pPr algn="ctr"/>
                <a:r>
                  <a:rPr lang="en-CA" sz="2800" dirty="0"/>
                  <a:t>(using convention </a:t>
                </a:r>
                <a:br>
                  <a:rPr lang="en-CA" sz="2800" dirty="0"/>
                </a:br>
                <a14:m>
                  <m:oMath xmlns:m="http://schemas.openxmlformats.org/officeDocument/2006/math">
                    <m:r>
                      <a:rPr lang="en-GB" sz="280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GB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)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𝑞𝑞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GB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4C879-267D-41C9-A9C7-8BB926A8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1" y="2185518"/>
                <a:ext cx="4770120" cy="4620752"/>
              </a:xfrm>
              <a:prstGeom prst="rect">
                <a:avLst/>
              </a:prstGeom>
              <a:blipFill>
                <a:blip r:embed="rId6"/>
                <a:stretch>
                  <a:fillRect t="-156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9427A4-8D3B-4636-AD15-CD5DC4C6303A}"/>
                  </a:ext>
                </a:extLst>
              </p:cNvPr>
              <p:cNvSpPr txBox="1"/>
              <p:nvPr/>
            </p:nvSpPr>
            <p:spPr>
              <a:xfrm>
                <a:off x="6000750" y="3079920"/>
                <a:ext cx="5249635" cy="112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0" dirty="0"/>
                  <a:t>Off-diagonal metric terms are zero: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/>
                  <a:t> </a:t>
                </a:r>
                <a:endParaRPr lang="en-CA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9427A4-8D3B-4636-AD15-CD5DC4C63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0" y="3079920"/>
                <a:ext cx="5249635" cy="1126527"/>
              </a:xfrm>
              <a:prstGeom prst="rect">
                <a:avLst/>
              </a:prstGeom>
              <a:blipFill>
                <a:blip r:embed="rId7"/>
                <a:stretch>
                  <a:fillRect l="-2320" t="-4865" r="-2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819C5-F64A-4599-B34C-9BAB68EE22BF}"/>
                  </a:ext>
                </a:extLst>
              </p:cNvPr>
              <p:cNvSpPr txBox="1"/>
              <p:nvPr/>
            </p:nvSpPr>
            <p:spPr>
              <a:xfrm>
                <a:off x="5364480" y="2286011"/>
                <a:ext cx="4305299" cy="7078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CA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4000" dirty="0"/>
                  <a:t> space metric: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B819C5-F64A-4599-B34C-9BAB68EE2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0" y="2286011"/>
                <a:ext cx="4305299" cy="707886"/>
              </a:xfrm>
              <a:prstGeom prst="rect">
                <a:avLst/>
              </a:prstGeom>
              <a:blipFill>
                <a:blip r:embed="rId8"/>
                <a:stretch>
                  <a:fillRect t="-11200" b="-2960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29D1E2-C2FB-4EAA-A461-56A746B4F7D2}"/>
                  </a:ext>
                </a:extLst>
              </p:cNvPr>
              <p:cNvSpPr txBox="1"/>
              <p:nvPr/>
            </p:nvSpPr>
            <p:spPr>
              <a:xfrm>
                <a:off x="-4875437" y="2292198"/>
                <a:ext cx="4659085" cy="222849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𝑥𝑦𝑧𝑤</m:t>
                    </m:r>
                  </m:oMath>
                </a14:m>
                <a:r>
                  <a:rPr lang="en-CA" sz="4000" dirty="0"/>
                  <a:t> space basis is orthonormal: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29D1E2-C2FB-4EAA-A461-56A746B4F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5437" y="2292198"/>
                <a:ext cx="4659085" cy="2228495"/>
              </a:xfrm>
              <a:prstGeom prst="rect">
                <a:avLst/>
              </a:prstGeom>
              <a:blipFill>
                <a:blip r:embed="rId11"/>
                <a:stretch>
                  <a:fillRect t="-3733" r="-168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AD1DD3-D069-4E68-8D16-505926CE3D00}"/>
                  </a:ext>
                </a:extLst>
              </p:cNvPr>
              <p:cNvSpPr txBox="1"/>
              <p:nvPr/>
            </p:nvSpPr>
            <p:spPr>
              <a:xfrm>
                <a:off x="-4875438" y="4615422"/>
                <a:ext cx="4659085" cy="21884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CA" sz="40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A" sz="4000" dirty="0"/>
                  <a:t> space basis: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sz="3600" dirty="0"/>
                  <a:t> = dot products of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360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AD1DD3-D069-4E68-8D16-505926CE3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5438" y="4615422"/>
                <a:ext cx="4659085" cy="2188420"/>
              </a:xfrm>
              <a:prstGeom prst="rect">
                <a:avLst/>
              </a:prstGeom>
              <a:blipFill>
                <a:blip r:embed="rId12"/>
                <a:stretch>
                  <a:fillRect t="-3804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86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1"/>
    </mc:Choice>
    <mc:Fallback xmlns="">
      <p:transition spd="slow" advTm="1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E318D-28B1-49D5-AEDF-A7538E0DCBA9}"/>
                  </a:ext>
                </a:extLst>
              </p:cNvPr>
              <p:cNvSpPr txBox="1"/>
              <p:nvPr/>
            </p:nvSpPr>
            <p:spPr>
              <a:xfrm>
                <a:off x="579120" y="364549"/>
                <a:ext cx="11599817" cy="24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4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5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45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4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8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r>
                                            <a:rPr lang="en-CA" sz="4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800">
                                              <a:latin typeface="Cambria Math" panose="02040503050406030204" pitchFamily="18" charset="0"/>
                                            </a:rPr>
                                            <m:t>sinh</m:t>
                                          </m:r>
                                        </m:fName>
                                        <m:e>
                                          <m:r>
                                            <a:rPr lang="en-CA" sz="48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4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CA" sz="4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CA" sz="4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9E318D-28B1-49D5-AEDF-A7538E0DC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364549"/>
                <a:ext cx="11599817" cy="2434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A03EAB2-DCD3-4982-8FC1-2CEC7571F5CB}"/>
              </a:ext>
            </a:extLst>
          </p:cNvPr>
          <p:cNvSpPr txBox="1"/>
          <p:nvPr/>
        </p:nvSpPr>
        <p:spPr>
          <a:xfrm>
            <a:off x="-33120" y="-96326"/>
            <a:ext cx="2849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Hyperbolic </a:t>
            </a:r>
            <a:br>
              <a:rPr lang="en-GB" sz="4500" dirty="0"/>
            </a:br>
            <a:r>
              <a:rPr lang="en-GB" sz="4500" dirty="0"/>
              <a:t>3-space</a:t>
            </a:r>
            <a:endParaRPr lang="en-CA" sz="4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A712-A20F-48B7-8648-D4B4DE029F30}"/>
                  </a:ext>
                </a:extLst>
              </p:cNvPr>
              <p:cNvSpPr txBox="1"/>
              <p:nvPr/>
            </p:nvSpPr>
            <p:spPr>
              <a:xfrm>
                <a:off x="7700211" y="4727698"/>
                <a:ext cx="4491789" cy="183332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7EA712-A20F-48B7-8648-D4B4DE02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1" y="4727698"/>
                <a:ext cx="4491789" cy="1833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F5D72F3-A083-4505-BECA-013E9B661410}"/>
              </a:ext>
            </a:extLst>
          </p:cNvPr>
          <p:cNvGrpSpPr/>
          <p:nvPr/>
        </p:nvGrpSpPr>
        <p:grpSpPr>
          <a:xfrm>
            <a:off x="199003" y="2709058"/>
            <a:ext cx="1285352" cy="2167132"/>
            <a:chOff x="199003" y="2709058"/>
            <a:chExt cx="1285352" cy="2167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7CCCDB-4E9B-4CA2-A147-DDB4560BE12B}"/>
                    </a:ext>
                  </a:extLst>
                </p:cNvPr>
                <p:cNvSpPr txBox="1"/>
                <p:nvPr/>
              </p:nvSpPr>
              <p:spPr>
                <a:xfrm>
                  <a:off x="287420" y="3786276"/>
                  <a:ext cx="1104400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7CCCDB-4E9B-4CA2-A147-DDB4560BE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20" y="3786276"/>
                  <a:ext cx="1104400" cy="1089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235C82-AB9E-4B1C-9661-35E0AA9E64CA}"/>
                </a:ext>
              </a:extLst>
            </p:cNvPr>
            <p:cNvSpPr txBox="1"/>
            <p:nvPr/>
          </p:nvSpPr>
          <p:spPr>
            <a:xfrm>
              <a:off x="199003" y="2709058"/>
              <a:ext cx="128535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Metric</a:t>
              </a:r>
            </a:p>
            <a:p>
              <a:pPr algn="ctr"/>
              <a:r>
                <a:rPr lang="en-GB" sz="3200" dirty="0"/>
                <a:t>Tensor</a:t>
              </a:r>
              <a:endParaRPr lang="en-CA" sz="3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96F1CF-995D-4EC8-8602-1818BD148CD6}"/>
              </a:ext>
            </a:extLst>
          </p:cNvPr>
          <p:cNvGrpSpPr/>
          <p:nvPr/>
        </p:nvGrpSpPr>
        <p:grpSpPr>
          <a:xfrm>
            <a:off x="7582443" y="6215708"/>
            <a:ext cx="3294104" cy="707886"/>
            <a:chOff x="7582443" y="6215708"/>
            <a:chExt cx="329410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DC914-DAE0-422B-8D2C-09B048F86754}"/>
                </a:ext>
              </a:extLst>
            </p:cNvPr>
            <p:cNvSpPr txBox="1"/>
            <p:nvPr/>
          </p:nvSpPr>
          <p:spPr>
            <a:xfrm>
              <a:off x="7582443" y="6215708"/>
              <a:ext cx="23764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parameter</a:t>
              </a:r>
              <a:endParaRPr lang="en-CA" sz="40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2FD3F8-FC9B-4F3B-BD9F-2B7ECFAC5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9242" y="6268632"/>
              <a:ext cx="907305" cy="27775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5D0571-6F5C-453C-8F20-DA78A566B9CD}"/>
              </a:ext>
            </a:extLst>
          </p:cNvPr>
          <p:cNvGrpSpPr/>
          <p:nvPr/>
        </p:nvGrpSpPr>
        <p:grpSpPr>
          <a:xfrm>
            <a:off x="1391820" y="2658275"/>
            <a:ext cx="2412087" cy="2270141"/>
            <a:chOff x="1391820" y="2658275"/>
            <a:chExt cx="2412087" cy="22701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FFB220-96C2-4879-9568-FE1B92C0285A}"/>
                    </a:ext>
                  </a:extLst>
                </p:cNvPr>
                <p:cNvSpPr txBox="1"/>
                <p:nvPr/>
              </p:nvSpPr>
              <p:spPr>
                <a:xfrm>
                  <a:off x="2257650" y="3734050"/>
                  <a:ext cx="997071" cy="119436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sz="60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FFB220-96C2-4879-9568-FE1B92C02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650" y="3734050"/>
                  <a:ext cx="997071" cy="11943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555466-C3B1-406D-8CF8-925574223BDE}"/>
                </a:ext>
              </a:extLst>
            </p:cNvPr>
            <p:cNvSpPr txBox="1"/>
            <p:nvPr/>
          </p:nvSpPr>
          <p:spPr>
            <a:xfrm>
              <a:off x="1708462" y="2658275"/>
              <a:ext cx="209544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Connection</a:t>
              </a:r>
            </a:p>
            <a:p>
              <a:r>
                <a:rPr lang="en-GB" sz="3200" dirty="0"/>
                <a:t>coefficients</a:t>
              </a:r>
              <a:endParaRPr lang="en-CA" sz="32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6092E2-F2A1-411A-9D7B-7D9B8B70679D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1391820" y="4331233"/>
              <a:ext cx="86583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9BC360-4A28-4787-AE32-834DFAC26CEB}"/>
              </a:ext>
            </a:extLst>
          </p:cNvPr>
          <p:cNvGrpSpPr/>
          <p:nvPr/>
        </p:nvGrpSpPr>
        <p:grpSpPr>
          <a:xfrm>
            <a:off x="3266464" y="2647310"/>
            <a:ext cx="2866049" cy="2233140"/>
            <a:chOff x="3266464" y="2647310"/>
            <a:chExt cx="2866049" cy="223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B5FD4B-9BFE-457E-AE68-989BB605A98E}"/>
                    </a:ext>
                  </a:extLst>
                </p:cNvPr>
                <p:cNvSpPr txBox="1"/>
                <p:nvPr/>
              </p:nvSpPr>
              <p:spPr>
                <a:xfrm>
                  <a:off x="4180341" y="3757194"/>
                  <a:ext cx="1952172" cy="112325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𝑘𝑖𝑗</m:t>
                            </m:r>
                          </m:sub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DB5FD4B-9BFE-457E-AE68-989BB605A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0341" y="3757194"/>
                  <a:ext cx="1952172" cy="11232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C4B6FE-54CC-4939-8811-4429E55427B3}"/>
                </a:ext>
              </a:extLst>
            </p:cNvPr>
            <p:cNvSpPr txBox="1"/>
            <p:nvPr/>
          </p:nvSpPr>
          <p:spPr>
            <a:xfrm>
              <a:off x="4206083" y="2647310"/>
              <a:ext cx="166423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Riemann</a:t>
              </a:r>
              <a:br>
                <a:rPr lang="en-GB" sz="3200" dirty="0"/>
              </a:br>
              <a:r>
                <a:rPr lang="en-GB" sz="3200" dirty="0"/>
                <a:t>Tensor</a:t>
              </a:r>
              <a:endParaRPr lang="en-CA" sz="320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2F4740-ACE0-4181-AC78-22C6A41E3A2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3266464" y="4318822"/>
              <a:ext cx="913877" cy="1241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CFEEC-D411-44AF-9CBF-0EA28BC10FC4}"/>
              </a:ext>
            </a:extLst>
          </p:cNvPr>
          <p:cNvGrpSpPr/>
          <p:nvPr/>
        </p:nvGrpSpPr>
        <p:grpSpPr>
          <a:xfrm>
            <a:off x="6132513" y="2631537"/>
            <a:ext cx="2139265" cy="2246813"/>
            <a:chOff x="6132513" y="2631537"/>
            <a:chExt cx="2139265" cy="2246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82EA32-3525-4B8E-A841-C468620BD184}"/>
                    </a:ext>
                  </a:extLst>
                </p:cNvPr>
                <p:cNvSpPr txBox="1"/>
                <p:nvPr/>
              </p:nvSpPr>
              <p:spPr>
                <a:xfrm>
                  <a:off x="7058133" y="3788436"/>
                  <a:ext cx="1139373" cy="10899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82EA32-3525-4B8E-A841-C468620BD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8133" y="3788436"/>
                  <a:ext cx="1139373" cy="10899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A83523-BA4C-4820-A2F7-AE5D4F22B80A}"/>
                </a:ext>
              </a:extLst>
            </p:cNvPr>
            <p:cNvSpPr txBox="1"/>
            <p:nvPr/>
          </p:nvSpPr>
          <p:spPr>
            <a:xfrm>
              <a:off x="6983861" y="2631537"/>
              <a:ext cx="128791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Ricci </a:t>
              </a:r>
              <a:br>
                <a:rPr lang="en-GB" sz="3200" dirty="0"/>
              </a:br>
              <a:r>
                <a:rPr lang="en-GB" sz="3200" dirty="0"/>
                <a:t>Tensor</a:t>
              </a:r>
              <a:endParaRPr lang="en-CA" sz="3200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5C0D50-A3D5-41E9-814C-CE940C0B3DBD}"/>
                </a:ext>
              </a:extLst>
            </p:cNvPr>
            <p:cNvCxnSpPr>
              <a:cxnSpLocks/>
            </p:cNvCxnSpPr>
            <p:nvPr/>
          </p:nvCxnSpPr>
          <p:spPr>
            <a:xfrm>
              <a:off x="6132513" y="4328403"/>
              <a:ext cx="94010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5F1753-0B82-4CD7-A76E-774242B57931}"/>
              </a:ext>
            </a:extLst>
          </p:cNvPr>
          <p:cNvGrpSpPr/>
          <p:nvPr/>
        </p:nvGrpSpPr>
        <p:grpSpPr>
          <a:xfrm>
            <a:off x="8197506" y="2681313"/>
            <a:ext cx="1743075" cy="2137844"/>
            <a:chOff x="8197506" y="2681313"/>
            <a:chExt cx="1743075" cy="213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EC9F7B-2A15-4250-886B-726B1D6D4298}"/>
                    </a:ext>
                  </a:extLst>
                </p:cNvPr>
                <p:cNvSpPr txBox="1"/>
                <p:nvPr/>
              </p:nvSpPr>
              <p:spPr>
                <a:xfrm>
                  <a:off x="9009628" y="3803494"/>
                  <a:ext cx="772312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oMath>
                    </m:oMathPara>
                  </a14:m>
                  <a:endParaRPr lang="en-CA" sz="6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EC9F7B-2A15-4250-886B-726B1D6D4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9628" y="3803494"/>
                  <a:ext cx="772312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08FF3D-061C-4D60-A5FB-359FAFD6E408}"/>
                </a:ext>
              </a:extLst>
            </p:cNvPr>
            <p:cNvSpPr txBox="1"/>
            <p:nvPr/>
          </p:nvSpPr>
          <p:spPr>
            <a:xfrm>
              <a:off x="8765451" y="2681313"/>
              <a:ext cx="117513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Ricci </a:t>
              </a:r>
              <a:br>
                <a:rPr lang="en-GB" sz="3200" dirty="0"/>
              </a:br>
              <a:r>
                <a:rPr lang="en-GB" sz="3200" dirty="0"/>
                <a:t>Scalar</a:t>
              </a:r>
              <a:endParaRPr lang="en-CA" sz="32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033A12A-4A7A-4587-8BED-45C04679F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7506" y="4324994"/>
              <a:ext cx="812122" cy="1102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A0DE15-E42B-45CA-8637-5AD741717323}"/>
                  </a:ext>
                </a:extLst>
              </p:cNvPr>
              <p:cNvSpPr txBox="1"/>
              <p:nvPr/>
            </p:nvSpPr>
            <p:spPr>
              <a:xfrm>
                <a:off x="65589" y="5661364"/>
                <a:ext cx="70323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2400" dirty="0"/>
                  <a:t>Source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400" dirty="0"/>
                  <a:t> in description:</a:t>
                </a:r>
              </a:p>
              <a:p>
                <a:r>
                  <a:rPr lang="en-CA" sz="2400" dirty="0">
                    <a:hlinkClick r:id="rId10"/>
                  </a:rPr>
                  <a:t>https://thatsmaths.files.wordpress.com/2013/10/134-half-plane-curvature.pdf</a:t>
                </a:r>
                <a:endParaRPr lang="en-CA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A0DE15-E42B-45CA-8637-5AD741717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" y="5661364"/>
                <a:ext cx="7032399" cy="1200329"/>
              </a:xfrm>
              <a:prstGeom prst="rect">
                <a:avLst/>
              </a:prstGeom>
              <a:blipFill>
                <a:blip r:embed="rId11"/>
                <a:stretch>
                  <a:fillRect l="-1388" t="-4061" b="-106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5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3"/>
    </mc:Choice>
    <mc:Fallback xmlns="">
      <p:transition spd="slow" advTm="10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EB687-70F6-4615-8ECF-F413812E1A8C}"/>
              </a:ext>
            </a:extLst>
          </p:cNvPr>
          <p:cNvSpPr txBox="1"/>
          <p:nvPr/>
        </p:nvSpPr>
        <p:spPr>
          <a:xfrm>
            <a:off x="113282" y="168221"/>
            <a:ext cx="4698561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FLRW Metric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E37923-A828-485B-B067-9B48EAB078A6}"/>
              </a:ext>
            </a:extLst>
          </p:cNvPr>
          <p:cNvGrpSpPr/>
          <p:nvPr/>
        </p:nvGrpSpPr>
        <p:grpSpPr>
          <a:xfrm>
            <a:off x="2114195" y="2096743"/>
            <a:ext cx="9964523" cy="4443127"/>
            <a:chOff x="804122" y="363193"/>
            <a:chExt cx="9964523" cy="4443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A122BD-7068-4A5C-9E50-EF0BA32955BD}"/>
                    </a:ext>
                  </a:extLst>
                </p:cNvPr>
                <p:cNvSpPr txBox="1"/>
                <p:nvPr/>
              </p:nvSpPr>
              <p:spPr>
                <a:xfrm>
                  <a:off x="804122" y="1076132"/>
                  <a:ext cx="9964523" cy="37301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7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7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7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72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7200" dirty="0"/>
                    <a:t> </a:t>
                  </a:r>
                </a:p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7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7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7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7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72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7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A122BD-7068-4A5C-9E50-EF0BA3295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22" y="1076132"/>
                  <a:ext cx="9964523" cy="37301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A8EBB-A269-4F9B-B73F-E1357FE9A900}"/>
                </a:ext>
              </a:extLst>
            </p:cNvPr>
            <p:cNvSpPr txBox="1"/>
            <p:nvPr/>
          </p:nvSpPr>
          <p:spPr>
            <a:xfrm>
              <a:off x="804122" y="363193"/>
              <a:ext cx="9964523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Friedmann Equations (universe expansion rate)</a:t>
              </a:r>
              <a:endParaRPr lang="en-CA" sz="4000" dirty="0"/>
            </a:p>
          </p:txBody>
        </p:sp>
      </p:grp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6A90DE1A-38BB-4353-A11A-7BFDA36EA2B0}"/>
              </a:ext>
            </a:extLst>
          </p:cNvPr>
          <p:cNvSpPr/>
          <p:nvPr/>
        </p:nvSpPr>
        <p:spPr>
          <a:xfrm rot="5400000">
            <a:off x="-734890" y="2427767"/>
            <a:ext cx="3660173" cy="1580795"/>
          </a:xfrm>
          <a:prstGeom prst="bentUpArrow">
            <a:avLst/>
          </a:prstGeom>
          <a:solidFill>
            <a:srgbClr val="00B050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C39BB4-9C13-4C3A-BE30-F1A6DA8BD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3210" y="2529846"/>
            <a:ext cx="6135593" cy="3891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270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81">
        <p:fade/>
      </p:transition>
    </mc:Choice>
    <mc:Fallback xmlns="">
      <p:transition spd="med" advTm="23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/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22D5562-E6EB-4996-AA30-FE9BF57E9D6D}"/>
              </a:ext>
            </a:extLst>
          </p:cNvPr>
          <p:cNvSpPr txBox="1"/>
          <p:nvPr/>
        </p:nvSpPr>
        <p:spPr>
          <a:xfrm>
            <a:off x="260684" y="3079761"/>
            <a:ext cx="476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3D Flat Space</a:t>
            </a:r>
          </a:p>
          <a:p>
            <a:pPr algn="ctr"/>
            <a:r>
              <a:rPr lang="en-CA" sz="5400" dirty="0"/>
              <a:t>(zero curvature)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5D17B6-8468-46C5-88EB-EF8D4C0A82EA}"/>
              </a:ext>
            </a:extLst>
          </p:cNvPr>
          <p:cNvSpPr txBox="1"/>
          <p:nvPr/>
        </p:nvSpPr>
        <p:spPr>
          <a:xfrm>
            <a:off x="260684" y="1037255"/>
            <a:ext cx="4762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3-sphere</a:t>
            </a:r>
          </a:p>
          <a:p>
            <a:pPr algn="ctr"/>
            <a:r>
              <a:rPr lang="en-CA" sz="4400" dirty="0"/>
              <a:t>(positive curvature)</a:t>
            </a:r>
            <a:endParaRPr lang="en-CA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615DA-A5D9-478A-BDC8-A516F5180C8D}"/>
              </a:ext>
            </a:extLst>
          </p:cNvPr>
          <p:cNvCxnSpPr>
            <a:cxnSpLocks/>
          </p:cNvCxnSpPr>
          <p:nvPr/>
        </p:nvCxnSpPr>
        <p:spPr>
          <a:xfrm>
            <a:off x="0" y="50395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692FE2-1460-42B0-9887-B6940980BDB8}"/>
              </a:ext>
            </a:extLst>
          </p:cNvPr>
          <p:cNvCxnSpPr>
            <a:cxnSpLocks/>
          </p:cNvCxnSpPr>
          <p:nvPr/>
        </p:nvCxnSpPr>
        <p:spPr>
          <a:xfrm>
            <a:off x="0" y="28628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3BF9D97-71C2-49E3-9E0F-E818ACC926F1}"/>
              </a:ext>
            </a:extLst>
          </p:cNvPr>
          <p:cNvGrpSpPr/>
          <p:nvPr/>
        </p:nvGrpSpPr>
        <p:grpSpPr>
          <a:xfrm>
            <a:off x="0" y="5020488"/>
            <a:ext cx="12192000" cy="1853136"/>
            <a:chOff x="0" y="4829988"/>
            <a:chExt cx="12192000" cy="18531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A0DD8F-D17D-4F3C-A0AA-2F22D6CA6949}"/>
                </a:ext>
              </a:extLst>
            </p:cNvPr>
            <p:cNvSpPr txBox="1"/>
            <p:nvPr/>
          </p:nvSpPr>
          <p:spPr>
            <a:xfrm>
              <a:off x="0" y="4924969"/>
              <a:ext cx="528386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Hyperbolic 3-space</a:t>
              </a:r>
            </a:p>
            <a:p>
              <a:pPr algn="ctr"/>
              <a:r>
                <a:rPr lang="en-CA" sz="4400" dirty="0"/>
                <a:t>(negative curvature)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B031-2800-4EAF-899A-26E2A1D70530}"/>
                    </a:ext>
                  </a:extLst>
                </p:cNvPr>
                <p:cNvSpPr txBox="1"/>
                <p:nvPr/>
              </p:nvSpPr>
              <p:spPr>
                <a:xfrm>
                  <a:off x="5302918" y="4829988"/>
                  <a:ext cx="6889082" cy="1853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𝜒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𝜒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3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FAB031-2800-4EAF-899A-26E2A1D705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918" y="4829988"/>
                  <a:ext cx="6889082" cy="18531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A1B9D6-CD87-44F4-9AF8-87DC499CA01C}"/>
              </a:ext>
            </a:extLst>
          </p:cNvPr>
          <p:cNvCxnSpPr>
            <a:cxnSpLocks/>
          </p:cNvCxnSpPr>
          <p:nvPr/>
        </p:nvCxnSpPr>
        <p:spPr>
          <a:xfrm>
            <a:off x="0" y="93253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9E519-E955-4933-ADCE-2CA1428CB203}"/>
              </a:ext>
            </a:extLst>
          </p:cNvPr>
          <p:cNvSpPr txBox="1"/>
          <p:nvPr/>
        </p:nvSpPr>
        <p:spPr>
          <a:xfrm>
            <a:off x="0" y="-11717"/>
            <a:ext cx="11963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/>
              <a:t>Spatially Homogeneous, Isotropic Metrics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E2546E-44C0-4041-93A7-B3E88BBDA3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61320" y="1430640"/>
              <a:ext cx="4264920" cy="545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E2546E-44C0-4041-93A7-B3E88BBDA3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1960" y="1421280"/>
                <a:ext cx="4283640" cy="547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63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2"/>
    </mc:Choice>
    <mc:Fallback xmlns="">
      <p:transition spd="slow" advTm="23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954D13-668D-4ED9-BE12-A8AA955BCE50}"/>
              </a:ext>
            </a:extLst>
          </p:cNvPr>
          <p:cNvGrpSpPr/>
          <p:nvPr/>
        </p:nvGrpSpPr>
        <p:grpSpPr>
          <a:xfrm>
            <a:off x="-1924733" y="2037392"/>
            <a:ext cx="6678710" cy="5147538"/>
            <a:chOff x="-3641992" y="122768"/>
            <a:chExt cx="3850539" cy="29677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B6362B-D4CF-4C94-B5B8-80E587303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9373" y1="38618" x2="18482" y2="46748"/>
                          <a14:backgroundMark x1="18482" y1="46748" x2="19802" y2="36585"/>
                          <a14:backgroundMark x1="38614" y1="17480" x2="46535" y2="17480"/>
                          <a14:backgroundMark x1="88779" y1="45122" x2="84158" y2="56911"/>
                          <a14:backgroundMark x1="74257" y1="77642" x2="61056" y2="93496"/>
                          <a14:backgroundMark x1="74257" y1="72764" x2="68977" y2="81707"/>
                          <a14:backgroundMark x1="82838" y1="46341" x2="82178" y2="53252"/>
                          <a14:backgroundMark x1="26403" y1="46341" x2="29703" y2="41463"/>
                          <a14:backgroundMark x1="29703" y1="42683" x2="27393" y2="48780"/>
                        </a14:backgroundRemoval>
                      </a14:imgEffect>
                    </a14:imgLayer>
                  </a14:imgProps>
                </a:ext>
              </a:extLst>
            </a:blip>
            <a:srcRect b="18869"/>
            <a:stretch/>
          </p:blipFill>
          <p:spPr>
            <a:xfrm>
              <a:off x="-3641992" y="122768"/>
              <a:ext cx="3850539" cy="253628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D62CC-CC2D-49ED-A804-62D44F93C57B}"/>
                </a:ext>
              </a:extLst>
            </p:cNvPr>
            <p:cNvSpPr/>
            <p:nvPr/>
          </p:nvSpPr>
          <p:spPr>
            <a:xfrm rot="669445">
              <a:off x="-3033848" y="1623476"/>
              <a:ext cx="2502305" cy="1009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20E42-9305-4F02-8DC4-F535CB171E9D}"/>
                </a:ext>
              </a:extLst>
            </p:cNvPr>
            <p:cNvSpPr/>
            <p:nvPr/>
          </p:nvSpPr>
          <p:spPr>
            <a:xfrm rot="17705676">
              <a:off x="-2011653" y="1334548"/>
              <a:ext cx="2502305" cy="1009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859" y="2881854"/>
                <a:ext cx="5791200" cy="2150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/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615DA-A5D9-478A-BDC8-A516F5180C8D}"/>
              </a:ext>
            </a:extLst>
          </p:cNvPr>
          <p:cNvCxnSpPr>
            <a:cxnSpLocks/>
          </p:cNvCxnSpPr>
          <p:nvPr/>
        </p:nvCxnSpPr>
        <p:spPr>
          <a:xfrm>
            <a:off x="0" y="50395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692FE2-1460-42B0-9887-B6940980BDB8}"/>
              </a:ext>
            </a:extLst>
          </p:cNvPr>
          <p:cNvCxnSpPr>
            <a:cxnSpLocks/>
          </p:cNvCxnSpPr>
          <p:nvPr/>
        </p:nvCxnSpPr>
        <p:spPr>
          <a:xfrm>
            <a:off x="0" y="28628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AB031-2800-4EAF-899A-26E2A1D70530}"/>
                  </a:ext>
                </a:extLst>
              </p:cNvPr>
              <p:cNvSpPr txBox="1"/>
              <p:nvPr/>
            </p:nvSpPr>
            <p:spPr>
              <a:xfrm>
                <a:off x="5302918" y="5020488"/>
                <a:ext cx="6889082" cy="185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AB031-2800-4EAF-899A-26E2A1D7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5020488"/>
                <a:ext cx="6889082" cy="18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A1B9D6-CD87-44F4-9AF8-87DC499CA01C}"/>
              </a:ext>
            </a:extLst>
          </p:cNvPr>
          <p:cNvCxnSpPr>
            <a:cxnSpLocks/>
          </p:cNvCxnSpPr>
          <p:nvPr/>
        </p:nvCxnSpPr>
        <p:spPr>
          <a:xfrm>
            <a:off x="0" y="93253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9E519-E955-4933-ADCE-2CA1428CB203}"/>
              </a:ext>
            </a:extLst>
          </p:cNvPr>
          <p:cNvSpPr txBox="1"/>
          <p:nvPr/>
        </p:nvSpPr>
        <p:spPr>
          <a:xfrm>
            <a:off x="0" y="-11717"/>
            <a:ext cx="11963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/>
              <a:t>Spatially Homogeneous, Isotropic Metrics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A391F2-D117-4EDD-95D9-63339EF0AD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697" b="90077" l="10000" r="9000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55638" y="720570"/>
            <a:ext cx="2555416" cy="26336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20C93A-F301-4F07-BF45-DC61AC4DB118}"/>
              </a:ext>
            </a:extLst>
          </p:cNvPr>
          <p:cNvSpPr txBox="1"/>
          <p:nvPr/>
        </p:nvSpPr>
        <p:spPr>
          <a:xfrm>
            <a:off x="2727106" y="1064513"/>
            <a:ext cx="24758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spherical</a:t>
            </a:r>
          </a:p>
          <a:p>
            <a:pPr algn="ctr"/>
            <a:r>
              <a:rPr lang="en-CA" sz="4800" dirty="0"/>
              <a:t>(closed)</a:t>
            </a:r>
            <a:endParaRPr lang="en-CA" sz="6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03F422-726A-4A53-81AA-238B51BBF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73" b="93750" l="6182" r="94182">
                        <a14:foregroundMark x1="21818" y1="12019" x2="8364" y2="37019"/>
                        <a14:foregroundMark x1="8364" y1="37019" x2="17455" y2="63462"/>
                        <a14:foregroundMark x1="17455" y1="63462" x2="46182" y2="71154"/>
                        <a14:foregroundMark x1="46182" y1="71154" x2="68727" y2="56250"/>
                        <a14:foregroundMark x1="68727" y1="56250" x2="82909" y2="36538"/>
                        <a14:foregroundMark x1="82909" y1="36538" x2="49818" y2="35577"/>
                        <a14:foregroundMark x1="49818" y1="35577" x2="28000" y2="16827"/>
                        <a14:foregroundMark x1="28000" y1="16827" x2="10182" y2="22596"/>
                        <a14:foregroundMark x1="10182" y1="22596" x2="14545" y2="45673"/>
                        <a14:foregroundMark x1="14545" y1="45673" x2="16000" y2="46635"/>
                        <a14:foregroundMark x1="6909" y1="23558" x2="17455" y2="14904"/>
                        <a14:foregroundMark x1="14545" y1="9615" x2="16000" y2="12019"/>
                        <a14:foregroundMark x1="54545" y1="31731" x2="94182" y2="27885"/>
                        <a14:foregroundMark x1="94182" y1="27885" x2="90545" y2="27404"/>
                        <a14:foregroundMark x1="50909" y1="90865" x2="30909" y2="91827"/>
                        <a14:foregroundMark x1="30909" y1="91827" x2="29455" y2="90865"/>
                        <a14:foregroundMark x1="39273" y1="21635" x2="65818" y2="28846"/>
                        <a14:foregroundMark x1="65818" y1="28846" x2="89818" y2="23558"/>
                        <a14:foregroundMark x1="89818" y1="23558" x2="86545" y2="48558"/>
                        <a14:foregroundMark x1="86545" y1="48558" x2="54545" y2="88462"/>
                        <a14:foregroundMark x1="54545" y1="88462" x2="37091" y2="93750"/>
                        <a14:foregroundMark x1="14909" y1="12019" x2="6545" y2="26923"/>
                        <a14:foregroundMark x1="8000" y1="20673" x2="10909" y2="10096"/>
                        <a14:foregroundMark x1="10909" y1="8173" x2="10182" y2="10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39" y="5018082"/>
            <a:ext cx="2432585" cy="1839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465E76-5C75-458A-817E-16D2703FFDA4}"/>
              </a:ext>
            </a:extLst>
          </p:cNvPr>
          <p:cNvSpPr txBox="1"/>
          <p:nvPr/>
        </p:nvSpPr>
        <p:spPr>
          <a:xfrm>
            <a:off x="2690524" y="5195765"/>
            <a:ext cx="267409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dirty="0"/>
              <a:t>hyperbolic</a:t>
            </a:r>
          </a:p>
          <a:p>
            <a:pPr algn="ctr"/>
            <a:r>
              <a:rPr lang="en-CA" sz="4800" dirty="0"/>
              <a:t>(open)</a:t>
            </a:r>
            <a:endParaRPr lang="en-CA" sz="6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EF336-8CD8-4CC2-9223-6AB785852228}"/>
              </a:ext>
            </a:extLst>
          </p:cNvPr>
          <p:cNvSpPr txBox="1"/>
          <p:nvPr/>
        </p:nvSpPr>
        <p:spPr>
          <a:xfrm>
            <a:off x="3218861" y="3385875"/>
            <a:ext cx="16174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/>
              <a:t>flat</a:t>
            </a:r>
            <a:endParaRPr lang="en-CA" sz="7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3FE64D-76B8-4C17-A528-230F5C1BA2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65000" y="3493440"/>
              <a:ext cx="1942560" cy="146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3FE64D-76B8-4C17-A528-230F5C1BA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5640" y="3484080"/>
                <a:ext cx="1961280" cy="148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78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68"/>
    </mc:Choice>
    <mc:Fallback xmlns="">
      <p:transition spd="slow" advTm="26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954D13-668D-4ED9-BE12-A8AA955BCE50}"/>
              </a:ext>
            </a:extLst>
          </p:cNvPr>
          <p:cNvGrpSpPr/>
          <p:nvPr/>
        </p:nvGrpSpPr>
        <p:grpSpPr>
          <a:xfrm>
            <a:off x="-1924733" y="2037392"/>
            <a:ext cx="6678710" cy="5147538"/>
            <a:chOff x="-3641992" y="122768"/>
            <a:chExt cx="3850539" cy="29677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B6362B-D4CF-4C94-B5B8-80E587303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9373" y1="38618" x2="18482" y2="46748"/>
                          <a14:backgroundMark x1="18482" y1="46748" x2="19802" y2="36585"/>
                          <a14:backgroundMark x1="38614" y1="17480" x2="46535" y2="17480"/>
                          <a14:backgroundMark x1="88779" y1="45122" x2="84158" y2="56911"/>
                          <a14:backgroundMark x1="74257" y1="77642" x2="61056" y2="93496"/>
                          <a14:backgroundMark x1="74257" y1="72764" x2="68977" y2="81707"/>
                          <a14:backgroundMark x1="82838" y1="46341" x2="82178" y2="53252"/>
                          <a14:backgroundMark x1="26403" y1="46341" x2="29703" y2="41463"/>
                          <a14:backgroundMark x1="29703" y1="42683" x2="27393" y2="48780"/>
                        </a14:backgroundRemoval>
                      </a14:imgEffect>
                    </a14:imgLayer>
                  </a14:imgProps>
                </a:ext>
              </a:extLst>
            </a:blip>
            <a:srcRect b="18869"/>
            <a:stretch/>
          </p:blipFill>
          <p:spPr>
            <a:xfrm>
              <a:off x="-3641992" y="122768"/>
              <a:ext cx="3850539" cy="253628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D62CC-CC2D-49ED-A804-62D44F93C57B}"/>
                </a:ext>
              </a:extLst>
            </p:cNvPr>
            <p:cNvSpPr/>
            <p:nvPr/>
          </p:nvSpPr>
          <p:spPr>
            <a:xfrm rot="669445">
              <a:off x="-3033848" y="1623476"/>
              <a:ext cx="2502305" cy="1009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A20E42-9305-4F02-8DC4-F535CB171E9D}"/>
                </a:ext>
              </a:extLst>
            </p:cNvPr>
            <p:cNvSpPr/>
            <p:nvPr/>
          </p:nvSpPr>
          <p:spPr>
            <a:xfrm rot="17705676">
              <a:off x="-2011653" y="1334548"/>
              <a:ext cx="2502305" cy="1009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/>
              <p:nvPr/>
            </p:nvSpPr>
            <p:spPr>
              <a:xfrm>
                <a:off x="5851859" y="2798726"/>
                <a:ext cx="5791200" cy="2244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4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CA" sz="4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4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44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784266-F10A-4FE6-AD1B-52690FEE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859" y="2798726"/>
                <a:ext cx="5791200" cy="2244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/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6C9D3-BBD0-4249-8A08-14899EED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908182"/>
                <a:ext cx="6660482" cy="1950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615DA-A5D9-478A-BDC8-A516F5180C8D}"/>
              </a:ext>
            </a:extLst>
          </p:cNvPr>
          <p:cNvCxnSpPr>
            <a:cxnSpLocks/>
          </p:cNvCxnSpPr>
          <p:nvPr/>
        </p:nvCxnSpPr>
        <p:spPr>
          <a:xfrm>
            <a:off x="0" y="503953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692FE2-1460-42B0-9887-B6940980BDB8}"/>
              </a:ext>
            </a:extLst>
          </p:cNvPr>
          <p:cNvCxnSpPr>
            <a:cxnSpLocks/>
          </p:cNvCxnSpPr>
          <p:nvPr/>
        </p:nvCxnSpPr>
        <p:spPr>
          <a:xfrm>
            <a:off x="0" y="286280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AB031-2800-4EAF-899A-26E2A1D70530}"/>
                  </a:ext>
                </a:extLst>
              </p:cNvPr>
              <p:cNvSpPr txBox="1"/>
              <p:nvPr/>
            </p:nvSpPr>
            <p:spPr>
              <a:xfrm>
                <a:off x="5302918" y="5020488"/>
                <a:ext cx="6889082" cy="1853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𝜒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CA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36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AB031-2800-4EAF-899A-26E2A1D7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18" y="5020488"/>
                <a:ext cx="6889082" cy="1853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A1B9D6-CD87-44F4-9AF8-87DC499CA01C}"/>
              </a:ext>
            </a:extLst>
          </p:cNvPr>
          <p:cNvCxnSpPr>
            <a:cxnSpLocks/>
          </p:cNvCxnSpPr>
          <p:nvPr/>
        </p:nvCxnSpPr>
        <p:spPr>
          <a:xfrm>
            <a:off x="0" y="93253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89E519-E955-4933-ADCE-2CA1428CB203}"/>
              </a:ext>
            </a:extLst>
          </p:cNvPr>
          <p:cNvSpPr txBox="1"/>
          <p:nvPr/>
        </p:nvSpPr>
        <p:spPr>
          <a:xfrm>
            <a:off x="0" y="-11717"/>
            <a:ext cx="11963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500" dirty="0"/>
              <a:t>Spatially Homogeneous, Isotropic Metrics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A391F2-D117-4EDD-95D9-63339EF0AD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697" b="90077" l="10000" r="90000"/>
                    </a14:imgEffect>
                  </a14:imgLayer>
                </a14:imgProps>
              </a:ext>
            </a:extLst>
          </a:blip>
          <a:srcRect t="774" b="1"/>
          <a:stretch/>
        </p:blipFill>
        <p:spPr>
          <a:xfrm>
            <a:off x="55638" y="720570"/>
            <a:ext cx="2555416" cy="26336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20C93A-F301-4F07-BF45-DC61AC4DB118}"/>
              </a:ext>
            </a:extLst>
          </p:cNvPr>
          <p:cNvSpPr txBox="1"/>
          <p:nvPr/>
        </p:nvSpPr>
        <p:spPr>
          <a:xfrm>
            <a:off x="2727106" y="1064513"/>
            <a:ext cx="24758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800" dirty="0"/>
              <a:t>spherical</a:t>
            </a:r>
          </a:p>
          <a:p>
            <a:pPr algn="ctr"/>
            <a:r>
              <a:rPr lang="en-CA" sz="4800" dirty="0"/>
              <a:t>(closed)</a:t>
            </a:r>
            <a:endParaRPr lang="en-CA" sz="6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03F422-726A-4A53-81AA-238B51BBF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73" b="93750" l="6182" r="94182">
                        <a14:foregroundMark x1="21818" y1="12019" x2="8364" y2="37019"/>
                        <a14:foregroundMark x1="8364" y1="37019" x2="17455" y2="63462"/>
                        <a14:foregroundMark x1="17455" y1="63462" x2="46182" y2="71154"/>
                        <a14:foregroundMark x1="46182" y1="71154" x2="68727" y2="56250"/>
                        <a14:foregroundMark x1="68727" y1="56250" x2="82909" y2="36538"/>
                        <a14:foregroundMark x1="82909" y1="36538" x2="49818" y2="35577"/>
                        <a14:foregroundMark x1="49818" y1="35577" x2="28000" y2="16827"/>
                        <a14:foregroundMark x1="28000" y1="16827" x2="10182" y2="22596"/>
                        <a14:foregroundMark x1="10182" y1="22596" x2="14545" y2="45673"/>
                        <a14:foregroundMark x1="14545" y1="45673" x2="16000" y2="46635"/>
                        <a14:foregroundMark x1="6909" y1="23558" x2="17455" y2="14904"/>
                        <a14:foregroundMark x1="14545" y1="9615" x2="16000" y2="12019"/>
                        <a14:foregroundMark x1="54545" y1="31731" x2="94182" y2="27885"/>
                        <a14:foregroundMark x1="94182" y1="27885" x2="90545" y2="27404"/>
                        <a14:foregroundMark x1="50909" y1="90865" x2="30909" y2="91827"/>
                        <a14:foregroundMark x1="30909" y1="91827" x2="29455" y2="90865"/>
                        <a14:foregroundMark x1="39273" y1="21635" x2="65818" y2="28846"/>
                        <a14:foregroundMark x1="65818" y1="28846" x2="89818" y2="23558"/>
                        <a14:foregroundMark x1="89818" y1="23558" x2="86545" y2="48558"/>
                        <a14:foregroundMark x1="86545" y1="48558" x2="54545" y2="88462"/>
                        <a14:foregroundMark x1="54545" y1="88462" x2="37091" y2="93750"/>
                        <a14:foregroundMark x1="14909" y1="12019" x2="6545" y2="26923"/>
                        <a14:foregroundMark x1="8000" y1="20673" x2="10909" y2="10096"/>
                        <a14:foregroundMark x1="10909" y1="8173" x2="10182" y2="10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39" y="5018082"/>
            <a:ext cx="2432585" cy="1839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465E76-5C75-458A-817E-16D2703FFDA4}"/>
              </a:ext>
            </a:extLst>
          </p:cNvPr>
          <p:cNvSpPr txBox="1"/>
          <p:nvPr/>
        </p:nvSpPr>
        <p:spPr>
          <a:xfrm>
            <a:off x="2690524" y="5195765"/>
            <a:ext cx="267409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dirty="0"/>
              <a:t>hyperbolic</a:t>
            </a:r>
          </a:p>
          <a:p>
            <a:pPr algn="ctr"/>
            <a:r>
              <a:rPr lang="en-CA" sz="4800" dirty="0"/>
              <a:t>(open)</a:t>
            </a:r>
            <a:endParaRPr lang="en-CA" sz="6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EF336-8CD8-4CC2-9223-6AB785852228}"/>
              </a:ext>
            </a:extLst>
          </p:cNvPr>
          <p:cNvSpPr txBox="1"/>
          <p:nvPr/>
        </p:nvSpPr>
        <p:spPr>
          <a:xfrm>
            <a:off x="3218861" y="3385875"/>
            <a:ext cx="16174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/>
              <a:t>flat</a:t>
            </a:r>
            <a:endParaRPr lang="en-CA" sz="7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625998-6583-4EE5-8BF2-5F92E65AE1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17200" y="4251600"/>
              <a:ext cx="1777680" cy="84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625998-6583-4EE5-8BF2-5F92E65AE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7840" y="4242240"/>
                <a:ext cx="1796400" cy="865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09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49">
        <p:fade/>
      </p:transition>
    </mc:Choice>
    <mc:Fallback xmlns="">
      <p:transition spd="med" advTm="4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EB47752-E8D7-41C8-9DE2-0322E8C5A436}"/>
              </a:ext>
            </a:extLst>
          </p:cNvPr>
          <p:cNvSpPr/>
          <p:nvPr/>
        </p:nvSpPr>
        <p:spPr>
          <a:xfrm>
            <a:off x="3647491" y="5353050"/>
            <a:ext cx="8397746" cy="147357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2E736B-8386-4D57-B025-3BA450175F91}"/>
              </a:ext>
            </a:extLst>
          </p:cNvPr>
          <p:cNvSpPr/>
          <p:nvPr/>
        </p:nvSpPr>
        <p:spPr>
          <a:xfrm>
            <a:off x="3680537" y="2878016"/>
            <a:ext cx="8149513" cy="1655893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F3262-60D4-4C35-B3E2-64BA49D453DE}"/>
              </a:ext>
            </a:extLst>
          </p:cNvPr>
          <p:cNvSpPr/>
          <p:nvPr/>
        </p:nvSpPr>
        <p:spPr>
          <a:xfrm>
            <a:off x="3685591" y="605298"/>
            <a:ext cx="8397746" cy="1550292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949450-FC25-4353-A300-AEB988C99E47}"/>
              </a:ext>
            </a:extLst>
          </p:cNvPr>
          <p:cNvCxnSpPr>
            <a:cxnSpLocks/>
          </p:cNvCxnSpPr>
          <p:nvPr/>
        </p:nvCxnSpPr>
        <p:spPr>
          <a:xfrm>
            <a:off x="0" y="22244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61856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82D5E7C-ECF1-40BA-A546-995AAF7909F6}"/>
              </a:ext>
            </a:extLst>
          </p:cNvPr>
          <p:cNvGrpSpPr/>
          <p:nvPr/>
        </p:nvGrpSpPr>
        <p:grpSpPr>
          <a:xfrm>
            <a:off x="8474" y="-9748"/>
            <a:ext cx="12538595" cy="2191932"/>
            <a:chOff x="8474" y="-9748"/>
            <a:chExt cx="12538595" cy="2191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E7F396-2F96-436E-BEF5-5BCDCA759D3D}"/>
                    </a:ext>
                  </a:extLst>
                </p:cNvPr>
                <p:cNvSpPr txBox="1"/>
                <p:nvPr/>
              </p:nvSpPr>
              <p:spPr>
                <a:xfrm>
                  <a:off x="994410" y="134059"/>
                  <a:ext cx="11552659" cy="20481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32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32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CA" sz="3200" i="1">
                                                          <a:solidFill>
                                                            <a:srgbClr val="00B0F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𝜒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CA" sz="3200" i="1">
                                                          <a:solidFill>
                                                            <a:srgbClr val="00B0F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𝜒</m:t>
                                                      </m:r>
                                                    </m:e>
                                                  </m:func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E7F396-2F96-436E-BEF5-5BCDCA759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0" y="134059"/>
                  <a:ext cx="11552659" cy="204812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47AC9C-65DD-4649-8B94-3C4A79EC96F8}"/>
                </a:ext>
              </a:extLst>
            </p:cNvPr>
            <p:cNvSpPr txBox="1"/>
            <p:nvPr/>
          </p:nvSpPr>
          <p:spPr>
            <a:xfrm>
              <a:off x="8474" y="-9748"/>
              <a:ext cx="19816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/>
                <a:t>closed</a:t>
              </a:r>
              <a:endParaRPr lang="en-CA" sz="6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EEB5B8-7C83-4E6F-81FE-E322EBCDF33A}"/>
              </a:ext>
            </a:extLst>
          </p:cNvPr>
          <p:cNvGrpSpPr/>
          <p:nvPr/>
        </p:nvGrpSpPr>
        <p:grpSpPr>
          <a:xfrm>
            <a:off x="8474" y="4610605"/>
            <a:ext cx="12396886" cy="2131364"/>
            <a:chOff x="8474" y="4610605"/>
            <a:chExt cx="12396886" cy="2131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2476FE-100D-4E22-BA69-DBD8194FEFFC}"/>
                    </a:ext>
                  </a:extLst>
                </p:cNvPr>
                <p:cNvSpPr txBox="1"/>
                <p:nvPr/>
              </p:nvSpPr>
              <p:spPr>
                <a:xfrm>
                  <a:off x="1050667" y="4895823"/>
                  <a:ext cx="11354693" cy="18461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CA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nh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CA" sz="3000" i="1">
                                                          <a:solidFill>
                                                            <a:srgbClr val="00B0F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𝜒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CA" sz="30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nh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CA" sz="3000" i="1">
                                                          <a:solidFill>
                                                            <a:srgbClr val="00B0F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𝜒</m:t>
                                                      </m:r>
                                                    </m:e>
                                                  </m:func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42476FE-100D-4E22-BA69-DBD8194FE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667" y="4895823"/>
                  <a:ext cx="11354693" cy="18461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91CDF-37FD-4FF7-9863-04EA25F9E6D2}"/>
                </a:ext>
              </a:extLst>
            </p:cNvPr>
            <p:cNvSpPr txBox="1"/>
            <p:nvPr/>
          </p:nvSpPr>
          <p:spPr>
            <a:xfrm>
              <a:off x="8474" y="4610605"/>
              <a:ext cx="17812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/>
                <a:t>open</a:t>
              </a:r>
              <a:endParaRPr lang="en-CA" sz="6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28CA1E-2568-49B2-82E2-1CB00B3E45AA}"/>
              </a:ext>
            </a:extLst>
          </p:cNvPr>
          <p:cNvGrpSpPr/>
          <p:nvPr/>
        </p:nvGrpSpPr>
        <p:grpSpPr>
          <a:xfrm>
            <a:off x="108663" y="2274174"/>
            <a:ext cx="12366908" cy="2270635"/>
            <a:chOff x="108663" y="2274174"/>
            <a:chExt cx="12366908" cy="22706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1C81678-510E-4DC1-B9A4-CF30CCF78158}"/>
                    </a:ext>
                  </a:extLst>
                </p:cNvPr>
                <p:cNvSpPr txBox="1"/>
                <p:nvPr/>
              </p:nvSpPr>
              <p:spPr>
                <a:xfrm>
                  <a:off x="1065906" y="2347926"/>
                  <a:ext cx="11409665" cy="21968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44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𝜒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CA" sz="3600" i="1">
                                                      <a:solidFill>
                                                        <a:srgbClr val="00B0F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𝜒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1C81678-510E-4DC1-B9A4-CF30CCF78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906" y="2347926"/>
                  <a:ext cx="11409665" cy="21968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150170-EFAE-4AF9-942D-382687176D21}"/>
                </a:ext>
              </a:extLst>
            </p:cNvPr>
            <p:cNvSpPr txBox="1"/>
            <p:nvPr/>
          </p:nvSpPr>
          <p:spPr>
            <a:xfrm>
              <a:off x="108663" y="2274174"/>
              <a:ext cx="12146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/>
                <a:t>flat</a:t>
              </a:r>
              <a:endParaRPr lang="en-CA" sz="6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1CAF50F-21B7-4D36-83DA-27AFB05458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23720" y="1160640"/>
              <a:ext cx="6808680" cy="5590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1CAF50F-21B7-4D36-83DA-27AFB05458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4360" y="1151280"/>
                <a:ext cx="6827400" cy="5608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30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1"/>
    </mc:Choice>
    <mc:Fallback xmlns="">
      <p:transition spd="slow" advTm="5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48806EDA-0125-4BE8-9C63-DECA5D93CD0F}"/>
              </a:ext>
            </a:extLst>
          </p:cNvPr>
          <p:cNvGrpSpPr/>
          <p:nvPr/>
        </p:nvGrpSpPr>
        <p:grpSpPr>
          <a:xfrm>
            <a:off x="201612" y="-4520"/>
            <a:ext cx="11819511" cy="6862520"/>
            <a:chOff x="201612" y="1119912"/>
            <a:chExt cx="11819511" cy="686252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04122F-E160-4D4A-8D70-4CD9517B3316}"/>
                </a:ext>
              </a:extLst>
            </p:cNvPr>
            <p:cNvSpPr txBox="1"/>
            <p:nvPr/>
          </p:nvSpPr>
          <p:spPr>
            <a:xfrm>
              <a:off x="201612" y="1371629"/>
              <a:ext cx="340263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spherical</a:t>
              </a:r>
              <a:endParaRPr lang="en-CA" sz="6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99588CF-00F2-40EA-AB8E-2E9252BE21A9}"/>
                </a:ext>
              </a:extLst>
            </p:cNvPr>
            <p:cNvSpPr txBox="1"/>
            <p:nvPr/>
          </p:nvSpPr>
          <p:spPr>
            <a:xfrm>
              <a:off x="5330951" y="1371628"/>
              <a:ext cx="167846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flat</a:t>
              </a:r>
              <a:endParaRPr lang="en-CA" sz="6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BE93F65-B10E-4E31-A32E-21B07E1099BE}"/>
                </a:ext>
              </a:extLst>
            </p:cNvPr>
            <p:cNvSpPr txBox="1"/>
            <p:nvPr/>
          </p:nvSpPr>
          <p:spPr>
            <a:xfrm>
              <a:off x="8471787" y="1377672"/>
              <a:ext cx="354933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hyperbolic</a:t>
              </a:r>
              <a:endParaRPr lang="en-CA" sz="6000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95167F3-3AFB-4CC5-98F3-1E5B3B8D6B71}"/>
                </a:ext>
              </a:extLst>
            </p:cNvPr>
            <p:cNvGrpSpPr/>
            <p:nvPr/>
          </p:nvGrpSpPr>
          <p:grpSpPr>
            <a:xfrm>
              <a:off x="4010092" y="1119912"/>
              <a:ext cx="4171818" cy="6862520"/>
              <a:chOff x="4010092" y="1"/>
              <a:chExt cx="4171818" cy="817139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FFFEE-D90E-46ED-8524-A8FF5215B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0092" y="1"/>
                <a:ext cx="0" cy="8171393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C326D32-12FC-488E-B31B-77F8A37FE4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81910" y="1"/>
                <a:ext cx="0" cy="8171393"/>
              </a:xfrm>
              <a:prstGeom prst="line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CF4906E-2597-43FE-BB47-2604B95A7809}"/>
              </a:ext>
            </a:extLst>
          </p:cNvPr>
          <p:cNvGrpSpPr/>
          <p:nvPr/>
        </p:nvGrpSpPr>
        <p:grpSpPr>
          <a:xfrm>
            <a:off x="4044939" y="3331829"/>
            <a:ext cx="4102121" cy="1229138"/>
            <a:chOff x="4043240" y="4366428"/>
            <a:chExt cx="4102121" cy="1229138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25BBB7-46F9-458B-AA0E-7C82394665D6}"/>
                </a:ext>
              </a:extLst>
            </p:cNvPr>
            <p:cNvGrpSpPr/>
            <p:nvPr/>
          </p:nvGrpSpPr>
          <p:grpSpPr>
            <a:xfrm>
              <a:off x="4043240" y="4366428"/>
              <a:ext cx="4102121" cy="1229138"/>
              <a:chOff x="1317526" y="3785095"/>
              <a:chExt cx="4036140" cy="1209367"/>
            </a:xfrm>
          </p:grpSpPr>
          <p:sp>
            <p:nvSpPr>
              <p:cNvPr id="92" name="Parallelogram 91">
                <a:extLst>
                  <a:ext uri="{FF2B5EF4-FFF2-40B4-BE49-F238E27FC236}">
                    <a16:creationId xmlns:a16="http://schemas.microsoft.com/office/drawing/2014/main" id="{35E4A817-C215-4272-B3C6-48D4373DEF7C}"/>
                  </a:ext>
                </a:extLst>
              </p:cNvPr>
              <p:cNvSpPr/>
              <p:nvPr/>
            </p:nvSpPr>
            <p:spPr>
              <a:xfrm>
                <a:off x="1317526" y="3785095"/>
                <a:ext cx="4036140" cy="1209367"/>
              </a:xfrm>
              <a:prstGeom prst="parallelogram">
                <a:avLst>
                  <a:gd name="adj" fmla="val 59734"/>
                </a:avLst>
              </a:prstGeom>
              <a:solidFill>
                <a:srgbClr val="FFE5E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A1A9BE-E92A-4A46-BAE6-44830ABF12AA}"/>
                  </a:ext>
                </a:extLst>
              </p:cNvPr>
              <p:cNvCxnSpPr>
                <a:stCxn id="92" idx="1"/>
                <a:endCxn id="92" idx="3"/>
              </p:cNvCxnSpPr>
              <p:nvPr/>
            </p:nvCxnSpPr>
            <p:spPr>
              <a:xfrm flipH="1">
                <a:off x="2974394" y="3785095"/>
                <a:ext cx="722403" cy="1209367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D0F0F-1261-45F7-AD55-02499BE540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7090" y="3785095"/>
                <a:ext cx="2556257" cy="1209367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CB80626-BF6A-4B3F-A8BA-0814AE6969DA}"/>
                  </a:ext>
                </a:extLst>
              </p:cNvPr>
              <p:cNvCxnSpPr>
                <a:cxnSpLocks/>
                <a:stCxn id="92" idx="2"/>
                <a:endCxn id="92" idx="5"/>
              </p:cNvCxnSpPr>
              <p:nvPr/>
            </p:nvCxnSpPr>
            <p:spPr>
              <a:xfrm flipH="1">
                <a:off x="1678728" y="4389779"/>
                <a:ext cx="331373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BDC5F7C-438E-4DEB-B416-5297262F35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20873" y="3797430"/>
                <a:ext cx="4008044" cy="1186203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FB6C172-D6A5-44D8-8195-14523F0F79DE}"/>
                </a:ext>
              </a:extLst>
            </p:cNvPr>
            <p:cNvSpPr/>
            <p:nvPr/>
          </p:nvSpPr>
          <p:spPr>
            <a:xfrm>
              <a:off x="5969084" y="4828872"/>
              <a:ext cx="269446" cy="269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89F7E13-E5F1-4A00-8EDC-D693F1D0B591}"/>
                </a:ext>
              </a:extLst>
            </p:cNvPr>
            <p:cNvSpPr/>
            <p:nvPr/>
          </p:nvSpPr>
          <p:spPr>
            <a:xfrm>
              <a:off x="5381424" y="4688618"/>
              <a:ext cx="1421112" cy="60216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58099D4-669E-48BB-9F2F-81D1600CC1FF}"/>
                </a:ext>
              </a:extLst>
            </p:cNvPr>
            <p:cNvSpPr/>
            <p:nvPr/>
          </p:nvSpPr>
          <p:spPr>
            <a:xfrm>
              <a:off x="4852318" y="4458458"/>
              <a:ext cx="2507475" cy="106248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BAE8E8A-7C1A-4366-8456-145138EF778F}"/>
              </a:ext>
            </a:extLst>
          </p:cNvPr>
          <p:cNvGrpSpPr/>
          <p:nvPr/>
        </p:nvGrpSpPr>
        <p:grpSpPr>
          <a:xfrm>
            <a:off x="280382" y="2239946"/>
            <a:ext cx="2816812" cy="2915378"/>
            <a:chOff x="280382" y="2239946"/>
            <a:chExt cx="2816812" cy="291537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FE4188D-434C-47D5-82F0-36C33E7ECBA3}"/>
                </a:ext>
              </a:extLst>
            </p:cNvPr>
            <p:cNvGrpSpPr/>
            <p:nvPr/>
          </p:nvGrpSpPr>
          <p:grpSpPr>
            <a:xfrm>
              <a:off x="280382" y="2276077"/>
              <a:ext cx="2816812" cy="2879247"/>
              <a:chOff x="-225883" y="-248036"/>
              <a:chExt cx="2816812" cy="2879247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351A15A-D2DE-4A31-B83C-29FD550D71EE}"/>
                  </a:ext>
                </a:extLst>
              </p:cNvPr>
              <p:cNvSpPr/>
              <p:nvPr/>
            </p:nvSpPr>
            <p:spPr>
              <a:xfrm>
                <a:off x="-217410" y="-177808"/>
                <a:ext cx="2784484" cy="2784484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1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EB0E671-8386-4DFD-A3EF-BABBDC9E1D58}"/>
                  </a:ext>
                </a:extLst>
              </p:cNvPr>
              <p:cNvSpPr/>
              <p:nvPr/>
            </p:nvSpPr>
            <p:spPr>
              <a:xfrm>
                <a:off x="126285" y="-35606"/>
                <a:ext cx="2111892" cy="748641"/>
              </a:xfrm>
              <a:prstGeom prst="arc">
                <a:avLst>
                  <a:gd name="adj1" fmla="val 21200177"/>
                  <a:gd name="adj2" fmla="val 11121216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40542D5-359B-43CA-9FF9-8C85762B0F5B}"/>
                  </a:ext>
                </a:extLst>
              </p:cNvPr>
              <p:cNvSpPr/>
              <p:nvPr/>
            </p:nvSpPr>
            <p:spPr>
              <a:xfrm>
                <a:off x="-225883" y="510668"/>
                <a:ext cx="2816812" cy="1152573"/>
              </a:xfrm>
              <a:prstGeom prst="arc">
                <a:avLst>
                  <a:gd name="adj1" fmla="val 21576153"/>
                  <a:gd name="adj2" fmla="val 10797959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466EB913-C4D8-4239-B78B-3820FB986AE6}"/>
                  </a:ext>
                </a:extLst>
              </p:cNvPr>
              <p:cNvSpPr/>
              <p:nvPr/>
            </p:nvSpPr>
            <p:spPr>
              <a:xfrm>
                <a:off x="19092" y="1447391"/>
                <a:ext cx="2332586" cy="951581"/>
              </a:xfrm>
              <a:prstGeom prst="arc">
                <a:avLst>
                  <a:gd name="adj1" fmla="val 385195"/>
                  <a:gd name="adj2" fmla="val 10504079"/>
                </a:avLst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8C13F763-A5E6-4A56-8220-BE8A078BB8A3}"/>
                  </a:ext>
                </a:extLst>
              </p:cNvPr>
              <p:cNvSpPr/>
              <p:nvPr/>
            </p:nvSpPr>
            <p:spPr>
              <a:xfrm rot="15607304">
                <a:off x="-114898" y="859173"/>
                <a:ext cx="2798852" cy="727721"/>
              </a:xfrm>
              <a:prstGeom prst="arc">
                <a:avLst>
                  <a:gd name="adj1" fmla="val 271914"/>
                  <a:gd name="adj2" fmla="val 10983076"/>
                </a:avLst>
              </a:prstGeom>
              <a:ln w="381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96A3BE4C-3B87-4365-A180-A7C1FBFD7F68}"/>
                  </a:ext>
                </a:extLst>
              </p:cNvPr>
              <p:cNvSpPr/>
              <p:nvPr/>
            </p:nvSpPr>
            <p:spPr>
              <a:xfrm rot="14080760">
                <a:off x="402818" y="128626"/>
                <a:ext cx="2462950" cy="1709626"/>
              </a:xfrm>
              <a:prstGeom prst="arc">
                <a:avLst>
                  <a:gd name="adj1" fmla="val 599023"/>
                  <a:gd name="adj2" fmla="val 7972297"/>
                </a:avLst>
              </a:prstGeom>
              <a:ln w="381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Arc 77">
                <a:extLst>
                  <a:ext uri="{FF2B5EF4-FFF2-40B4-BE49-F238E27FC236}">
                    <a16:creationId xmlns:a16="http://schemas.microsoft.com/office/drawing/2014/main" id="{715EF0BC-EB82-4472-A328-A4C2DAFAD2EC}"/>
                  </a:ext>
                </a:extLst>
              </p:cNvPr>
              <p:cNvSpPr/>
              <p:nvPr/>
            </p:nvSpPr>
            <p:spPr>
              <a:xfrm rot="17582811">
                <a:off x="-196834" y="145605"/>
                <a:ext cx="2815991" cy="2155222"/>
              </a:xfrm>
              <a:prstGeom prst="arc">
                <a:avLst>
                  <a:gd name="adj1" fmla="val 11029180"/>
                  <a:gd name="adj2" fmla="val 20155176"/>
                </a:avLst>
              </a:prstGeom>
              <a:ln w="381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51EB344-99A6-4C61-A24B-96DF3A505D37}"/>
                </a:ext>
              </a:extLst>
            </p:cNvPr>
            <p:cNvSpPr/>
            <p:nvPr/>
          </p:nvSpPr>
          <p:spPr>
            <a:xfrm>
              <a:off x="1553773" y="2239946"/>
              <a:ext cx="269446" cy="269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EE10B73-3C02-4D6D-A39C-AB3834F154F3}"/>
              </a:ext>
            </a:extLst>
          </p:cNvPr>
          <p:cNvGrpSpPr/>
          <p:nvPr/>
        </p:nvGrpSpPr>
        <p:grpSpPr>
          <a:xfrm>
            <a:off x="10009695" y="1803422"/>
            <a:ext cx="1628987" cy="3292733"/>
            <a:chOff x="10009695" y="1803422"/>
            <a:chExt cx="1628987" cy="3292733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B01132C-00D0-460F-91B0-2D605AADE2CD}"/>
                </a:ext>
              </a:extLst>
            </p:cNvPr>
            <p:cNvSpPr/>
            <p:nvPr/>
          </p:nvSpPr>
          <p:spPr>
            <a:xfrm rot="2066037" flipH="1" flipV="1">
              <a:off x="10009695" y="1803422"/>
              <a:ext cx="1628987" cy="2832516"/>
            </a:xfrm>
            <a:prstGeom prst="arc">
              <a:avLst>
                <a:gd name="adj1" fmla="val 11369660"/>
                <a:gd name="adj2" fmla="val 15254621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1ECEFD2-57EE-4260-A07A-F2E88D427A35}"/>
                    </a:ext>
                  </a:extLst>
                </p:cNvPr>
                <p:cNvSpPr txBox="1"/>
                <p:nvPr/>
              </p:nvSpPr>
              <p:spPr>
                <a:xfrm>
                  <a:off x="10752322" y="4080492"/>
                  <a:ext cx="814134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1ECEFD2-57EE-4260-A07A-F2E88D427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322" y="4080492"/>
                  <a:ext cx="814134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68B7D49-0D5C-4EBD-85DF-35D58A981278}"/>
              </a:ext>
            </a:extLst>
          </p:cNvPr>
          <p:cNvGrpSpPr/>
          <p:nvPr/>
        </p:nvGrpSpPr>
        <p:grpSpPr>
          <a:xfrm>
            <a:off x="8236368" y="2515694"/>
            <a:ext cx="3940666" cy="1594180"/>
            <a:chOff x="8507456" y="2627730"/>
            <a:chExt cx="3245009" cy="1312754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A40698-9F69-4F98-AAF4-D79B711D2B28}"/>
                </a:ext>
              </a:extLst>
            </p:cNvPr>
            <p:cNvSpPr/>
            <p:nvPr/>
          </p:nvSpPr>
          <p:spPr>
            <a:xfrm rot="16200000">
              <a:off x="9154596" y="2825501"/>
              <a:ext cx="1159421" cy="763976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  <a:gd name="connsiteX0" fmla="*/ 2146388 w 2146388"/>
                <a:gd name="connsiteY0" fmla="*/ 0 h 5003799"/>
                <a:gd name="connsiteX1" fmla="*/ 1193888 w 2146388"/>
                <a:gd name="connsiteY1" fmla="*/ 1003300 h 5003799"/>
                <a:gd name="connsiteX2" fmla="*/ 520788 w 2146388"/>
                <a:gd name="connsiteY2" fmla="*/ 1816100 h 5003799"/>
                <a:gd name="connsiteX3" fmla="*/ 127088 w 2146388"/>
                <a:gd name="connsiteY3" fmla="*/ 2438400 h 5003799"/>
                <a:gd name="connsiteX4" fmla="*/ 88 w 2146388"/>
                <a:gd name="connsiteY4" fmla="*/ 3009900 h 5003799"/>
                <a:gd name="connsiteX5" fmla="*/ 114388 w 2146388"/>
                <a:gd name="connsiteY5" fmla="*/ 3543300 h 5003799"/>
                <a:gd name="connsiteX6" fmla="*/ 482688 w 2146388"/>
                <a:gd name="connsiteY6" fmla="*/ 4178300 h 5003799"/>
                <a:gd name="connsiteX7" fmla="*/ 1181188 w 2146388"/>
                <a:gd name="connsiteY7" fmla="*/ 5003800 h 5003799"/>
                <a:gd name="connsiteX0" fmla="*/ 2146388 w 2146388"/>
                <a:gd name="connsiteY0" fmla="*/ 0 h 4178300"/>
                <a:gd name="connsiteX1" fmla="*/ 1193888 w 2146388"/>
                <a:gd name="connsiteY1" fmla="*/ 1003300 h 4178300"/>
                <a:gd name="connsiteX2" fmla="*/ 520788 w 2146388"/>
                <a:gd name="connsiteY2" fmla="*/ 1816100 h 4178300"/>
                <a:gd name="connsiteX3" fmla="*/ 127088 w 2146388"/>
                <a:gd name="connsiteY3" fmla="*/ 2438400 h 4178300"/>
                <a:gd name="connsiteX4" fmla="*/ 88 w 2146388"/>
                <a:gd name="connsiteY4" fmla="*/ 3009900 h 4178300"/>
                <a:gd name="connsiteX5" fmla="*/ 114388 w 2146388"/>
                <a:gd name="connsiteY5" fmla="*/ 3543300 h 4178300"/>
                <a:gd name="connsiteX6" fmla="*/ 482688 w 2146388"/>
                <a:gd name="connsiteY6" fmla="*/ 4178300 h 4178300"/>
                <a:gd name="connsiteX0" fmla="*/ 2146388 w 2146388"/>
                <a:gd name="connsiteY0" fmla="*/ 0 h 3543302"/>
                <a:gd name="connsiteX1" fmla="*/ 1193888 w 2146388"/>
                <a:gd name="connsiteY1" fmla="*/ 1003300 h 3543302"/>
                <a:gd name="connsiteX2" fmla="*/ 520788 w 2146388"/>
                <a:gd name="connsiteY2" fmla="*/ 1816100 h 3543302"/>
                <a:gd name="connsiteX3" fmla="*/ 127088 w 2146388"/>
                <a:gd name="connsiteY3" fmla="*/ 2438400 h 3543302"/>
                <a:gd name="connsiteX4" fmla="*/ 88 w 2146388"/>
                <a:gd name="connsiteY4" fmla="*/ 3009900 h 3543302"/>
                <a:gd name="connsiteX5" fmla="*/ 114388 w 2146388"/>
                <a:gd name="connsiteY5" fmla="*/ 3543300 h 3543302"/>
                <a:gd name="connsiteX0" fmla="*/ 2146299 w 2146299"/>
                <a:gd name="connsiteY0" fmla="*/ 0 h 3009899"/>
                <a:gd name="connsiteX1" fmla="*/ 1193799 w 2146299"/>
                <a:gd name="connsiteY1" fmla="*/ 1003300 h 3009899"/>
                <a:gd name="connsiteX2" fmla="*/ 520699 w 2146299"/>
                <a:gd name="connsiteY2" fmla="*/ 1816100 h 3009899"/>
                <a:gd name="connsiteX3" fmla="*/ 126999 w 2146299"/>
                <a:gd name="connsiteY3" fmla="*/ 2438400 h 3009899"/>
                <a:gd name="connsiteX4" fmla="*/ -1 w 2146299"/>
                <a:gd name="connsiteY4" fmla="*/ 3009900 h 30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9" h="3009899">
                  <a:moveTo>
                    <a:pt x="2146299" y="0"/>
                  </a:moveTo>
                  <a:cubicBezTo>
                    <a:pt x="1805515" y="350308"/>
                    <a:pt x="1464732" y="700617"/>
                    <a:pt x="1193799" y="1003300"/>
                  </a:cubicBezTo>
                  <a:cubicBezTo>
                    <a:pt x="922866" y="1305983"/>
                    <a:pt x="698499" y="1576917"/>
                    <a:pt x="520699" y="1816100"/>
                  </a:cubicBezTo>
                  <a:cubicBezTo>
                    <a:pt x="342899" y="2055283"/>
                    <a:pt x="213782" y="2239433"/>
                    <a:pt x="126999" y="2438400"/>
                  </a:cubicBezTo>
                  <a:cubicBezTo>
                    <a:pt x="40216" y="2637367"/>
                    <a:pt x="2116" y="2825750"/>
                    <a:pt x="-1" y="300990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3C8C5421-0E25-4469-AD40-8AA66189926F}"/>
                </a:ext>
              </a:extLst>
            </p:cNvPr>
            <p:cNvSpPr/>
            <p:nvPr/>
          </p:nvSpPr>
          <p:spPr>
            <a:xfrm flipV="1">
              <a:off x="9099547" y="2778161"/>
              <a:ext cx="2038536" cy="708781"/>
            </a:xfrm>
            <a:prstGeom prst="arc">
              <a:avLst>
                <a:gd name="adj1" fmla="val 86072"/>
                <a:gd name="adj2" fmla="val 10767297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7FBDEE-ED0A-4AD0-B3FB-00E26C5F71E2}"/>
                </a:ext>
              </a:extLst>
            </p:cNvPr>
            <p:cNvSpPr/>
            <p:nvPr/>
          </p:nvSpPr>
          <p:spPr>
            <a:xfrm rot="16200000">
              <a:off x="9550226" y="1588917"/>
              <a:ext cx="1159469" cy="3245009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8424E513-CC41-4CB8-B681-475F4347C3D0}"/>
                </a:ext>
              </a:extLst>
            </p:cNvPr>
            <p:cNvSpPr/>
            <p:nvPr/>
          </p:nvSpPr>
          <p:spPr>
            <a:xfrm>
              <a:off x="9099547" y="2756917"/>
              <a:ext cx="2038536" cy="708781"/>
            </a:xfrm>
            <a:prstGeom prst="arc">
              <a:avLst>
                <a:gd name="adj1" fmla="val 86072"/>
                <a:gd name="adj2" fmla="val 10767297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CD2574D-0A7C-4EBD-BE04-91635C5AD5C2}"/>
                </a:ext>
              </a:extLst>
            </p:cNvPr>
            <p:cNvSpPr/>
            <p:nvPr/>
          </p:nvSpPr>
          <p:spPr>
            <a:xfrm rot="5400000" flipH="1">
              <a:off x="9931022" y="2825453"/>
              <a:ext cx="1159421" cy="763976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  <a:gd name="connsiteX0" fmla="*/ 2146388 w 2146388"/>
                <a:gd name="connsiteY0" fmla="*/ 0 h 5003799"/>
                <a:gd name="connsiteX1" fmla="*/ 1193888 w 2146388"/>
                <a:gd name="connsiteY1" fmla="*/ 1003300 h 5003799"/>
                <a:gd name="connsiteX2" fmla="*/ 520788 w 2146388"/>
                <a:gd name="connsiteY2" fmla="*/ 1816100 h 5003799"/>
                <a:gd name="connsiteX3" fmla="*/ 127088 w 2146388"/>
                <a:gd name="connsiteY3" fmla="*/ 2438400 h 5003799"/>
                <a:gd name="connsiteX4" fmla="*/ 88 w 2146388"/>
                <a:gd name="connsiteY4" fmla="*/ 3009900 h 5003799"/>
                <a:gd name="connsiteX5" fmla="*/ 114388 w 2146388"/>
                <a:gd name="connsiteY5" fmla="*/ 3543300 h 5003799"/>
                <a:gd name="connsiteX6" fmla="*/ 482688 w 2146388"/>
                <a:gd name="connsiteY6" fmla="*/ 4178300 h 5003799"/>
                <a:gd name="connsiteX7" fmla="*/ 1181188 w 2146388"/>
                <a:gd name="connsiteY7" fmla="*/ 5003800 h 5003799"/>
                <a:gd name="connsiteX0" fmla="*/ 2146388 w 2146388"/>
                <a:gd name="connsiteY0" fmla="*/ 0 h 4178300"/>
                <a:gd name="connsiteX1" fmla="*/ 1193888 w 2146388"/>
                <a:gd name="connsiteY1" fmla="*/ 1003300 h 4178300"/>
                <a:gd name="connsiteX2" fmla="*/ 520788 w 2146388"/>
                <a:gd name="connsiteY2" fmla="*/ 1816100 h 4178300"/>
                <a:gd name="connsiteX3" fmla="*/ 127088 w 2146388"/>
                <a:gd name="connsiteY3" fmla="*/ 2438400 h 4178300"/>
                <a:gd name="connsiteX4" fmla="*/ 88 w 2146388"/>
                <a:gd name="connsiteY4" fmla="*/ 3009900 h 4178300"/>
                <a:gd name="connsiteX5" fmla="*/ 114388 w 2146388"/>
                <a:gd name="connsiteY5" fmla="*/ 3543300 h 4178300"/>
                <a:gd name="connsiteX6" fmla="*/ 482688 w 2146388"/>
                <a:gd name="connsiteY6" fmla="*/ 4178300 h 4178300"/>
                <a:gd name="connsiteX0" fmla="*/ 2146388 w 2146388"/>
                <a:gd name="connsiteY0" fmla="*/ 0 h 3543302"/>
                <a:gd name="connsiteX1" fmla="*/ 1193888 w 2146388"/>
                <a:gd name="connsiteY1" fmla="*/ 1003300 h 3543302"/>
                <a:gd name="connsiteX2" fmla="*/ 520788 w 2146388"/>
                <a:gd name="connsiteY2" fmla="*/ 1816100 h 3543302"/>
                <a:gd name="connsiteX3" fmla="*/ 127088 w 2146388"/>
                <a:gd name="connsiteY3" fmla="*/ 2438400 h 3543302"/>
                <a:gd name="connsiteX4" fmla="*/ 88 w 2146388"/>
                <a:gd name="connsiteY4" fmla="*/ 3009900 h 3543302"/>
                <a:gd name="connsiteX5" fmla="*/ 114388 w 2146388"/>
                <a:gd name="connsiteY5" fmla="*/ 3543300 h 3543302"/>
                <a:gd name="connsiteX0" fmla="*/ 2146299 w 2146299"/>
                <a:gd name="connsiteY0" fmla="*/ 0 h 3009899"/>
                <a:gd name="connsiteX1" fmla="*/ 1193799 w 2146299"/>
                <a:gd name="connsiteY1" fmla="*/ 1003300 h 3009899"/>
                <a:gd name="connsiteX2" fmla="*/ 520699 w 2146299"/>
                <a:gd name="connsiteY2" fmla="*/ 1816100 h 3009899"/>
                <a:gd name="connsiteX3" fmla="*/ 126999 w 2146299"/>
                <a:gd name="connsiteY3" fmla="*/ 2438400 h 3009899"/>
                <a:gd name="connsiteX4" fmla="*/ -1 w 2146299"/>
                <a:gd name="connsiteY4" fmla="*/ 3009900 h 30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9" h="3009899">
                  <a:moveTo>
                    <a:pt x="2146299" y="0"/>
                  </a:moveTo>
                  <a:cubicBezTo>
                    <a:pt x="1805515" y="350308"/>
                    <a:pt x="1464732" y="700617"/>
                    <a:pt x="1193799" y="1003300"/>
                  </a:cubicBezTo>
                  <a:cubicBezTo>
                    <a:pt x="922866" y="1305983"/>
                    <a:pt x="698499" y="1576917"/>
                    <a:pt x="520699" y="1816100"/>
                  </a:cubicBezTo>
                  <a:cubicBezTo>
                    <a:pt x="342899" y="2055283"/>
                    <a:pt x="213782" y="2239433"/>
                    <a:pt x="126999" y="2438400"/>
                  </a:cubicBezTo>
                  <a:cubicBezTo>
                    <a:pt x="40216" y="2637367"/>
                    <a:pt x="2116" y="2825750"/>
                    <a:pt x="-1" y="300990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5E74FC5-01A7-44AF-B4F5-5176D4B2E1C0}"/>
                </a:ext>
              </a:extLst>
            </p:cNvPr>
            <p:cNvSpPr/>
            <p:nvPr/>
          </p:nvSpPr>
          <p:spPr>
            <a:xfrm>
              <a:off x="9995237" y="3671038"/>
              <a:ext cx="269446" cy="2694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2FFE7FD-0F8F-4720-8A5D-48C00092C534}"/>
              </a:ext>
            </a:extLst>
          </p:cNvPr>
          <p:cNvGrpSpPr/>
          <p:nvPr/>
        </p:nvGrpSpPr>
        <p:grpSpPr>
          <a:xfrm>
            <a:off x="6601198" y="1838473"/>
            <a:ext cx="1351594" cy="1328959"/>
            <a:chOff x="6601198" y="1838473"/>
            <a:chExt cx="1351594" cy="1328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D30618E-03BC-44CB-957A-8EC5061244B9}"/>
                    </a:ext>
                  </a:extLst>
                </p:cNvPr>
                <p:cNvSpPr txBox="1"/>
                <p:nvPr/>
              </p:nvSpPr>
              <p:spPr>
                <a:xfrm>
                  <a:off x="6601198" y="1838473"/>
                  <a:ext cx="814134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D30618E-03BC-44CB-957A-8EC506124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198" y="1838473"/>
                  <a:ext cx="814134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1B1777B-ED48-421D-B4F6-58E7FE67C7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6144" y="2705192"/>
              <a:ext cx="1296648" cy="46224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91D4209-DAB7-4E4E-BFAD-B6965659C1C8}"/>
              </a:ext>
            </a:extLst>
          </p:cNvPr>
          <p:cNvGrpSpPr/>
          <p:nvPr/>
        </p:nvGrpSpPr>
        <p:grpSpPr>
          <a:xfrm>
            <a:off x="731316" y="1435151"/>
            <a:ext cx="3085414" cy="3234008"/>
            <a:chOff x="731316" y="1435151"/>
            <a:chExt cx="3085414" cy="3234008"/>
          </a:xfrm>
        </p:grpSpPr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F5772414-AE91-4972-BA57-633BDD6E551B}"/>
                </a:ext>
              </a:extLst>
            </p:cNvPr>
            <p:cNvSpPr/>
            <p:nvPr/>
          </p:nvSpPr>
          <p:spPr>
            <a:xfrm flipH="1">
              <a:off x="731316" y="2060311"/>
              <a:ext cx="2584114" cy="2608848"/>
            </a:xfrm>
            <a:prstGeom prst="arc">
              <a:avLst>
                <a:gd name="adj1" fmla="val 11052663"/>
                <a:gd name="adj2" fmla="val 15254621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A896224-0982-4B28-B3B0-883504CDB199}"/>
                    </a:ext>
                  </a:extLst>
                </p:cNvPr>
                <p:cNvSpPr txBox="1"/>
                <p:nvPr/>
              </p:nvSpPr>
              <p:spPr>
                <a:xfrm>
                  <a:off x="3001955" y="1435151"/>
                  <a:ext cx="814775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A896224-0982-4B28-B3B0-883504CDB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955" y="1435151"/>
                  <a:ext cx="814775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24FAB96-E06F-4365-850F-65ADE5F0312C}"/>
              </a:ext>
            </a:extLst>
          </p:cNvPr>
          <p:cNvSpPr txBox="1"/>
          <p:nvPr/>
        </p:nvSpPr>
        <p:spPr>
          <a:xfrm>
            <a:off x="10370305" y="5088057"/>
            <a:ext cx="1498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rgbClr val="0094C8"/>
                </a:solidFill>
              </a:rPr>
              <a:t>hyperbolic</a:t>
            </a:r>
            <a:br>
              <a:rPr lang="en-CA" sz="2400" dirty="0">
                <a:solidFill>
                  <a:srgbClr val="0094C8"/>
                </a:solidFill>
              </a:rPr>
            </a:br>
            <a:r>
              <a:rPr lang="en-CA" sz="2400" dirty="0">
                <a:solidFill>
                  <a:srgbClr val="0094C8"/>
                </a:solidFill>
              </a:rPr>
              <a:t>angle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4471F8-02AF-4819-8198-DEC7C83108FB}"/>
              </a:ext>
            </a:extLst>
          </p:cNvPr>
          <p:cNvSpPr txBox="1"/>
          <p:nvPr/>
        </p:nvSpPr>
        <p:spPr>
          <a:xfrm>
            <a:off x="6589760" y="1703586"/>
            <a:ext cx="883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rgbClr val="0094C8"/>
                </a:solidFill>
              </a:rPr>
              <a:t>radial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601050D-499C-47E4-8722-F9192CBEA901}"/>
              </a:ext>
            </a:extLst>
          </p:cNvPr>
          <p:cNvSpPr txBox="1"/>
          <p:nvPr/>
        </p:nvSpPr>
        <p:spPr>
          <a:xfrm>
            <a:off x="2186292" y="1143168"/>
            <a:ext cx="1105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>
                <a:solidFill>
                  <a:srgbClr val="0094C8"/>
                </a:solidFill>
              </a:rPr>
              <a:t>circular</a:t>
            </a:r>
            <a:br>
              <a:rPr lang="en-CA" sz="2400" dirty="0">
                <a:solidFill>
                  <a:srgbClr val="0094C8"/>
                </a:solidFill>
              </a:rPr>
            </a:br>
            <a:r>
              <a:rPr lang="en-CA" sz="2400" dirty="0">
                <a:solidFill>
                  <a:srgbClr val="0094C8"/>
                </a:solidFill>
              </a:rPr>
              <a:t>angle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E260AE-A3EE-4C3E-B7E3-3357AF8A083B}"/>
              </a:ext>
            </a:extLst>
          </p:cNvPr>
          <p:cNvGrpSpPr/>
          <p:nvPr/>
        </p:nvGrpSpPr>
        <p:grpSpPr>
          <a:xfrm>
            <a:off x="940658" y="5656178"/>
            <a:ext cx="9981907" cy="1015663"/>
            <a:chOff x="940658" y="5656178"/>
            <a:chExt cx="9981907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A60D32-2E37-4F98-9B9F-3820FDB74F8E}"/>
                    </a:ext>
                  </a:extLst>
                </p:cNvPr>
                <p:cNvSpPr txBox="1"/>
                <p:nvPr/>
              </p:nvSpPr>
              <p:spPr>
                <a:xfrm>
                  <a:off x="940658" y="5656178"/>
                  <a:ext cx="1553535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0A60D32-2E37-4F98-9B9F-3820FDB74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58" y="5656178"/>
                  <a:ext cx="1553535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89753F2-E16D-43FB-9C97-1C19567C6F50}"/>
                    </a:ext>
                  </a:extLst>
                </p:cNvPr>
                <p:cNvSpPr txBox="1"/>
                <p:nvPr/>
              </p:nvSpPr>
              <p:spPr>
                <a:xfrm>
                  <a:off x="5194015" y="5656178"/>
                  <a:ext cx="1553535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89753F2-E16D-43FB-9C97-1C19567C6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15" y="5656178"/>
                  <a:ext cx="1553535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3E5C5F-1A2B-41BA-801E-FB4FC1E7380E}"/>
                    </a:ext>
                  </a:extLst>
                </p:cNvPr>
                <p:cNvSpPr txBox="1"/>
                <p:nvPr/>
              </p:nvSpPr>
              <p:spPr>
                <a:xfrm>
                  <a:off x="9369030" y="5656178"/>
                  <a:ext cx="1553535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C3E5C5F-1A2B-41BA-801E-FB4FC1E73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9030" y="5656178"/>
                  <a:ext cx="1553535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391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1"/>
    </mc:Choice>
    <mc:Fallback xmlns="">
      <p:transition spd="slow" advTm="10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7966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/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/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{+1,0,−1}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28FD8BE-1604-4E91-A0A7-311B5002AD7A}"/>
              </a:ext>
            </a:extLst>
          </p:cNvPr>
          <p:cNvSpPr txBox="1"/>
          <p:nvPr/>
        </p:nvSpPr>
        <p:spPr>
          <a:xfrm>
            <a:off x="8957190" y="4926968"/>
            <a:ext cx="1786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unified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4BF509-5994-497E-8FBE-037D48D3AD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1800" y="5321160"/>
              <a:ext cx="9374760" cy="1187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4BF509-5994-497E-8FBE-037D48D3AD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2440" y="5311800"/>
                <a:ext cx="9393480" cy="12063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D47D5AE-BF59-4450-8402-8BAAD59732D7}"/>
              </a:ext>
            </a:extLst>
          </p:cNvPr>
          <p:cNvSpPr txBox="1"/>
          <p:nvPr/>
        </p:nvSpPr>
        <p:spPr>
          <a:xfrm>
            <a:off x="9018328" y="-3734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closed</a:t>
            </a:r>
            <a:endParaRPr lang="en-CA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D2134-A47E-44AC-B1F9-A14230596587}"/>
              </a:ext>
            </a:extLst>
          </p:cNvPr>
          <p:cNvSpPr txBox="1"/>
          <p:nvPr/>
        </p:nvSpPr>
        <p:spPr>
          <a:xfrm>
            <a:off x="9165004" y="3249833"/>
            <a:ext cx="1356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open</a:t>
            </a:r>
            <a:endParaRPr lang="en-CA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4C91-CC20-4E0F-BE3D-07F089CBB07E}"/>
              </a:ext>
            </a:extLst>
          </p:cNvPr>
          <p:cNvSpPr txBox="1"/>
          <p:nvPr/>
        </p:nvSpPr>
        <p:spPr>
          <a:xfrm>
            <a:off x="9372817" y="1571345"/>
            <a:ext cx="94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flat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95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9"/>
    </mc:Choice>
    <mc:Fallback xmlns="">
      <p:transition spd="slow" advTm="20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7966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/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/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{+1,0,−1}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28FD8BE-1604-4E91-A0A7-311B5002AD7A}"/>
              </a:ext>
            </a:extLst>
          </p:cNvPr>
          <p:cNvSpPr txBox="1"/>
          <p:nvPr/>
        </p:nvSpPr>
        <p:spPr>
          <a:xfrm>
            <a:off x="8957190" y="4926968"/>
            <a:ext cx="1786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unified</a:t>
            </a:r>
            <a:endParaRPr lang="en-CA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7D5AE-BF59-4450-8402-8BAAD59732D7}"/>
              </a:ext>
            </a:extLst>
          </p:cNvPr>
          <p:cNvSpPr txBox="1"/>
          <p:nvPr/>
        </p:nvSpPr>
        <p:spPr>
          <a:xfrm>
            <a:off x="9018328" y="-3734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closed</a:t>
            </a:r>
            <a:endParaRPr lang="en-CA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D2134-A47E-44AC-B1F9-A14230596587}"/>
              </a:ext>
            </a:extLst>
          </p:cNvPr>
          <p:cNvSpPr txBox="1"/>
          <p:nvPr/>
        </p:nvSpPr>
        <p:spPr>
          <a:xfrm>
            <a:off x="9165004" y="3249833"/>
            <a:ext cx="1356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open</a:t>
            </a:r>
            <a:endParaRPr lang="en-CA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4C91-CC20-4E0F-BE3D-07F089CBB07E}"/>
              </a:ext>
            </a:extLst>
          </p:cNvPr>
          <p:cNvSpPr txBox="1"/>
          <p:nvPr/>
        </p:nvSpPr>
        <p:spPr>
          <a:xfrm>
            <a:off x="9372817" y="1571345"/>
            <a:ext cx="94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flat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88460-C741-40A1-95B8-4FE8A9E3B37C}"/>
                  </a:ext>
                </a:extLst>
              </p:cNvPr>
              <p:cNvSpPr txBox="1"/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88460-C741-40A1-95B8-4FE8A9E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41E30-34F9-4021-9F34-D64CC45F9FE4}"/>
                  </a:ext>
                </a:extLst>
              </p:cNvPr>
              <p:cNvSpPr txBox="1"/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41E30-34F9-4021-9F34-D64CC45F9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54085-DE92-4CCE-B3E3-7862A2C466BF}"/>
                  </a:ext>
                </a:extLst>
              </p:cNvPr>
              <p:cNvSpPr txBox="1"/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nh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54085-DE92-4CCE-B3E3-7862A2C4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ABBE6F-DB4B-4D93-AE7F-D07F4F2397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41480" y="615240"/>
              <a:ext cx="4456440" cy="6133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ABBE6F-DB4B-4D93-AE7F-D07F4F239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2120" y="605880"/>
                <a:ext cx="4475160" cy="615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615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047">
        <p:fade/>
      </p:transition>
    </mc:Choice>
    <mc:Fallback xmlns="">
      <p:transition spd="med" advTm="32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2CA3-7D8A-4499-AE26-72AA28A697B1}"/>
              </a:ext>
            </a:extLst>
          </p:cNvPr>
          <p:cNvSpPr txBox="1"/>
          <p:nvPr/>
        </p:nvSpPr>
        <p:spPr>
          <a:xfrm>
            <a:off x="884238" y="1097281"/>
            <a:ext cx="10496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Change of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1A173-CE30-4BA4-B324-5C56E7E44BAF}"/>
                  </a:ext>
                </a:extLst>
              </p:cNvPr>
              <p:cNvSpPr txBox="1"/>
              <p:nvPr/>
            </p:nvSpPr>
            <p:spPr>
              <a:xfrm>
                <a:off x="383382" y="3429000"/>
                <a:ext cx="1149826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1A173-CE30-4BA4-B324-5C56E7E44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2" y="3429000"/>
                <a:ext cx="11498262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5F6BE-84A1-48CB-B198-C8FA4715B0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960" y="3544560"/>
              <a:ext cx="7032960" cy="203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5F6BE-84A1-48CB-B198-C8FA4715B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4600" y="3535200"/>
                <a:ext cx="7051680" cy="205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83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2"/>
    </mc:Choice>
    <mc:Fallback xmlns="">
      <p:transition spd="slow" advTm="2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7966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47AC9C-65DD-4649-8B94-3C4A79EC96F8}"/>
              </a:ext>
            </a:extLst>
          </p:cNvPr>
          <p:cNvSpPr txBox="1"/>
          <p:nvPr/>
        </p:nvSpPr>
        <p:spPr>
          <a:xfrm>
            <a:off x="9018328" y="-3734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closed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591CDF-37FD-4FF7-9863-04EA25F9E6D2}"/>
              </a:ext>
            </a:extLst>
          </p:cNvPr>
          <p:cNvSpPr txBox="1"/>
          <p:nvPr/>
        </p:nvSpPr>
        <p:spPr>
          <a:xfrm>
            <a:off x="9165004" y="3249833"/>
            <a:ext cx="1356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open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150170-EFAE-4AF9-942D-382687176D21}"/>
              </a:ext>
            </a:extLst>
          </p:cNvPr>
          <p:cNvSpPr txBox="1"/>
          <p:nvPr/>
        </p:nvSpPr>
        <p:spPr>
          <a:xfrm>
            <a:off x="9372817" y="1571345"/>
            <a:ext cx="94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flat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/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6D5345-8B08-425E-9C43-9CF5F6560622}"/>
                  </a:ext>
                </a:extLst>
              </p:cNvPr>
              <p:cNvSpPr txBox="1"/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6D5345-8B08-425E-9C43-9CF5F65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C0C69B-096B-4214-8BEE-E6E9E9CC3787}"/>
                  </a:ext>
                </a:extLst>
              </p:cNvPr>
              <p:cNvSpPr txBox="1"/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{+1,0,−1}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C0C69B-096B-4214-8BEE-E6E9E9C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24BD331-2914-4EEA-9C20-95F4AE2A4AFF}"/>
              </a:ext>
            </a:extLst>
          </p:cNvPr>
          <p:cNvSpPr txBox="1"/>
          <p:nvPr/>
        </p:nvSpPr>
        <p:spPr>
          <a:xfrm>
            <a:off x="8957190" y="4926968"/>
            <a:ext cx="1786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unified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914A7-0394-43E3-90DC-8A17F049928F}"/>
                  </a:ext>
                </a:extLst>
              </p:cNvPr>
              <p:cNvSpPr txBox="1"/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914A7-0394-43E3-90DC-8A17F049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F00815-B6EE-4BFD-90E8-9659BEB1CAF9}"/>
                  </a:ext>
                </a:extLst>
              </p:cNvPr>
              <p:cNvSpPr txBox="1"/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nh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F00815-B6EE-4BFD-90E8-9659BEB1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904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1"/>
    </mc:Choice>
    <mc:Fallback xmlns="">
      <p:transition spd="slow" advTm="5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2779454" y="2495154"/>
                <a:ext cx="9078249" cy="184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54" y="2495154"/>
                <a:ext cx="9078249" cy="18461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2398147" y="93842"/>
                <a:ext cx="10000331" cy="184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147" y="93842"/>
                <a:ext cx="10000331" cy="1846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2162173" y="4896466"/>
                <a:ext cx="10236306" cy="184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73" y="4896466"/>
                <a:ext cx="10236306" cy="1846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949450-FC25-4353-A300-AEB988C99E47}"/>
              </a:ext>
            </a:extLst>
          </p:cNvPr>
          <p:cNvCxnSpPr>
            <a:cxnSpLocks/>
          </p:cNvCxnSpPr>
          <p:nvPr/>
        </p:nvCxnSpPr>
        <p:spPr>
          <a:xfrm>
            <a:off x="0" y="22244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61856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47AC9C-65DD-4649-8B94-3C4A79EC96F8}"/>
              </a:ext>
            </a:extLst>
          </p:cNvPr>
          <p:cNvSpPr txBox="1"/>
          <p:nvPr/>
        </p:nvSpPr>
        <p:spPr>
          <a:xfrm>
            <a:off x="108663" y="93842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closed</a:t>
            </a:r>
            <a:endParaRPr lang="en-CA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91CDF-37FD-4FF7-9863-04EA25F9E6D2}"/>
              </a:ext>
            </a:extLst>
          </p:cNvPr>
          <p:cNvSpPr txBox="1"/>
          <p:nvPr/>
        </p:nvSpPr>
        <p:spPr>
          <a:xfrm>
            <a:off x="108663" y="4686229"/>
            <a:ext cx="1781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open</a:t>
            </a:r>
            <a:endParaRPr lang="en-CA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0170-EFAE-4AF9-942D-382687176D21}"/>
              </a:ext>
            </a:extLst>
          </p:cNvPr>
          <p:cNvSpPr txBox="1"/>
          <p:nvPr/>
        </p:nvSpPr>
        <p:spPr>
          <a:xfrm>
            <a:off x="108662" y="2292074"/>
            <a:ext cx="1214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flat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C6A08-4CCC-434E-B9EB-A8940B3E9964}"/>
                  </a:ext>
                </a:extLst>
              </p:cNvPr>
              <p:cNvSpPr txBox="1"/>
              <p:nvPr/>
            </p:nvSpPr>
            <p:spPr>
              <a:xfrm>
                <a:off x="56084" y="1359575"/>
                <a:ext cx="254691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C6A08-4CCC-434E-B9EB-A8940B3E9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1359575"/>
                <a:ext cx="254691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C70C7-91ED-430E-B3DF-4C446A64499E}"/>
                  </a:ext>
                </a:extLst>
              </p:cNvPr>
              <p:cNvSpPr txBox="1"/>
              <p:nvPr/>
            </p:nvSpPr>
            <p:spPr>
              <a:xfrm>
                <a:off x="56084" y="6027003"/>
                <a:ext cx="254691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C70C7-91ED-430E-B3DF-4C446A64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6027003"/>
                <a:ext cx="2546916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B5A08-386F-4AEC-A59E-586975950C8E}"/>
                  </a:ext>
                </a:extLst>
              </p:cNvPr>
              <p:cNvSpPr txBox="1"/>
              <p:nvPr/>
            </p:nvSpPr>
            <p:spPr>
              <a:xfrm>
                <a:off x="56084" y="3692676"/>
                <a:ext cx="20291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B5A08-386F-4AEC-A59E-5869759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3692676"/>
                <a:ext cx="202914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94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"/>
    </mc:Choice>
    <mc:Fallback xmlns="">
      <p:transition spd="slow" advTm="5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5C1B0A-6220-4318-87CD-82648DD61F0B}"/>
              </a:ext>
            </a:extLst>
          </p:cNvPr>
          <p:cNvSpPr txBox="1"/>
          <p:nvPr/>
        </p:nvSpPr>
        <p:spPr>
          <a:xfrm>
            <a:off x="193266" y="615129"/>
            <a:ext cx="118054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Goal for this video:</a:t>
            </a:r>
            <a:br>
              <a:rPr lang="en-GB" sz="4400" dirty="0"/>
            </a:br>
            <a:endParaRPr lang="en-GB" sz="4400" dirty="0"/>
          </a:p>
          <a:p>
            <a:pPr algn="ctr"/>
            <a:r>
              <a:rPr lang="en-GB" sz="5400" dirty="0"/>
              <a:t>Derive a metric that describes the large scale geometry of the entire universe</a:t>
            </a:r>
            <a:endParaRPr lang="en-CA" sz="7200" b="1" u="sng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F8B95-56E1-4311-B810-A757FC7655E8}"/>
              </a:ext>
            </a:extLst>
          </p:cNvPr>
          <p:cNvSpPr txBox="1"/>
          <p:nvPr/>
        </p:nvSpPr>
        <p:spPr>
          <a:xfrm>
            <a:off x="2990850" y="4796321"/>
            <a:ext cx="6210300" cy="1446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8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FLRW metric</a:t>
            </a:r>
            <a:endParaRPr lang="en-CA" sz="8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97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4"/>
    </mc:Choice>
    <mc:Fallback xmlns="">
      <p:transition spd="slow" advTm="9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2603000" y="2340528"/>
                <a:ext cx="8593396" cy="2176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6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00" y="2340528"/>
                <a:ext cx="8593396" cy="2176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2720988" y="135589"/>
                <a:ext cx="9136716" cy="1945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88" y="135589"/>
                <a:ext cx="9136716" cy="1945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2603000" y="4777070"/>
                <a:ext cx="9532916" cy="1945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sinh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2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sinh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func>
                                                  <m:func>
                                                    <m:funcPr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2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2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00" y="4777070"/>
                <a:ext cx="9532916" cy="1945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949450-FC25-4353-A300-AEB988C99E47}"/>
              </a:ext>
            </a:extLst>
          </p:cNvPr>
          <p:cNvCxnSpPr>
            <a:cxnSpLocks/>
          </p:cNvCxnSpPr>
          <p:nvPr/>
        </p:nvCxnSpPr>
        <p:spPr>
          <a:xfrm>
            <a:off x="0" y="222440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61856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47AC9C-65DD-4649-8B94-3C4A79EC96F8}"/>
              </a:ext>
            </a:extLst>
          </p:cNvPr>
          <p:cNvSpPr txBox="1"/>
          <p:nvPr/>
        </p:nvSpPr>
        <p:spPr>
          <a:xfrm>
            <a:off x="108663" y="93842"/>
            <a:ext cx="2180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closed</a:t>
            </a:r>
            <a:endParaRPr lang="en-CA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91CDF-37FD-4FF7-9863-04EA25F9E6D2}"/>
              </a:ext>
            </a:extLst>
          </p:cNvPr>
          <p:cNvSpPr txBox="1"/>
          <p:nvPr/>
        </p:nvSpPr>
        <p:spPr>
          <a:xfrm>
            <a:off x="108663" y="4686229"/>
            <a:ext cx="1781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open</a:t>
            </a:r>
            <a:endParaRPr lang="en-CA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0170-EFAE-4AF9-942D-382687176D21}"/>
              </a:ext>
            </a:extLst>
          </p:cNvPr>
          <p:cNvSpPr txBox="1"/>
          <p:nvPr/>
        </p:nvSpPr>
        <p:spPr>
          <a:xfrm>
            <a:off x="108662" y="2292074"/>
            <a:ext cx="1214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flat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C6A08-4CCC-434E-B9EB-A8940B3E9964}"/>
                  </a:ext>
                </a:extLst>
              </p:cNvPr>
              <p:cNvSpPr txBox="1"/>
              <p:nvPr/>
            </p:nvSpPr>
            <p:spPr>
              <a:xfrm>
                <a:off x="56084" y="1359575"/>
                <a:ext cx="254691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4C6A08-4CCC-434E-B9EB-A8940B3E9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1359575"/>
                <a:ext cx="2546916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C70C7-91ED-430E-B3DF-4C446A64499E}"/>
                  </a:ext>
                </a:extLst>
              </p:cNvPr>
              <p:cNvSpPr txBox="1"/>
              <p:nvPr/>
            </p:nvSpPr>
            <p:spPr>
              <a:xfrm>
                <a:off x="56084" y="6027003"/>
                <a:ext cx="254691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4C70C7-91ED-430E-B3DF-4C446A64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6027003"/>
                <a:ext cx="2546916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B5A08-386F-4AEC-A59E-586975950C8E}"/>
                  </a:ext>
                </a:extLst>
              </p:cNvPr>
              <p:cNvSpPr txBox="1"/>
              <p:nvPr/>
            </p:nvSpPr>
            <p:spPr>
              <a:xfrm>
                <a:off x="56084" y="3692676"/>
                <a:ext cx="20291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1B5A08-386F-4AEC-A59E-5869759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4" y="3692676"/>
                <a:ext cx="202914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94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98DDF-C3C7-4DDD-B30C-1BAF08373679}"/>
                  </a:ext>
                </a:extLst>
              </p:cNvPr>
              <p:cNvSpPr txBox="1"/>
              <p:nvPr/>
            </p:nvSpPr>
            <p:spPr>
              <a:xfrm>
                <a:off x="224458" y="421314"/>
                <a:ext cx="7236520" cy="2484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400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4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4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398DDF-C3C7-4DDD-B30C-1BAF08373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8" y="421314"/>
                <a:ext cx="7236520" cy="2484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835287-B63D-40A2-93DA-027BB79CF4B0}"/>
                  </a:ext>
                </a:extLst>
              </p:cNvPr>
              <p:cNvSpPr txBox="1"/>
              <p:nvPr/>
            </p:nvSpPr>
            <p:spPr>
              <a:xfrm>
                <a:off x="644594" y="3644612"/>
                <a:ext cx="6233492" cy="2450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835287-B63D-40A2-93DA-027BB79C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94" y="3644612"/>
                <a:ext cx="6233492" cy="2450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BCA92-8370-4546-944E-758018300A7B}"/>
                  </a:ext>
                </a:extLst>
              </p:cNvPr>
              <p:cNvSpPr txBox="1"/>
              <p:nvPr/>
            </p:nvSpPr>
            <p:spPr>
              <a:xfrm>
                <a:off x="7298222" y="249454"/>
                <a:ext cx="2102954" cy="1169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</m:e>
                    </m:ac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BCA92-8370-4546-944E-75801830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22" y="249454"/>
                <a:ext cx="2102954" cy="1169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7F869-7785-41C7-B179-FE620D07C36E}"/>
                  </a:ext>
                </a:extLst>
              </p:cNvPr>
              <p:cNvSpPr txBox="1"/>
              <p:nvPr/>
            </p:nvSpPr>
            <p:spPr>
              <a:xfrm>
                <a:off x="10089047" y="249454"/>
                <a:ext cx="2102954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67F869-7785-41C7-B179-FE620D07C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047" y="249454"/>
                <a:ext cx="2102954" cy="1087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67BD25-83D5-43AE-9F37-494A3E190DF2}"/>
                  </a:ext>
                </a:extLst>
              </p:cNvPr>
              <p:cNvSpPr txBox="1"/>
              <p:nvPr/>
            </p:nvSpPr>
            <p:spPr>
              <a:xfrm>
                <a:off x="7735131" y="1663738"/>
                <a:ext cx="3958258" cy="3003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67BD25-83D5-43AE-9F37-494A3E19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131" y="1663738"/>
                <a:ext cx="3958258" cy="3003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5A0549E-8E42-432A-8E07-7E53BF2528F9}"/>
              </a:ext>
            </a:extLst>
          </p:cNvPr>
          <p:cNvSpPr/>
          <p:nvPr/>
        </p:nvSpPr>
        <p:spPr>
          <a:xfrm>
            <a:off x="7298221" y="268504"/>
            <a:ext cx="4669321" cy="44454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284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40"/>
    </mc:Choice>
    <mc:Fallback xmlns="">
      <p:transition spd="slow" advTm="94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  <p:bldP spid="16" grpId="0" build="p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45277A-6B28-4D6A-AEFD-555C9E98EA57}"/>
                  </a:ext>
                </a:extLst>
              </p:cNvPr>
              <p:cNvSpPr txBox="1"/>
              <p:nvPr/>
            </p:nvSpPr>
            <p:spPr>
              <a:xfrm>
                <a:off x="7298222" y="249454"/>
                <a:ext cx="2102954" cy="1169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</m:e>
                    </m:acc>
                    <m:r>
                      <a:rPr lang="en-GB" sz="44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45277A-6B28-4D6A-AEFD-555C9E98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22" y="249454"/>
                <a:ext cx="2102954" cy="1169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85F7F-CB44-486D-8FFB-200844EEEA86}"/>
                  </a:ext>
                </a:extLst>
              </p:cNvPr>
              <p:cNvSpPr txBox="1"/>
              <p:nvPr/>
            </p:nvSpPr>
            <p:spPr>
              <a:xfrm>
                <a:off x="10089047" y="249454"/>
                <a:ext cx="2102954" cy="1087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685F7F-CB44-486D-8FFB-200844EE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047" y="249454"/>
                <a:ext cx="2102954" cy="108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9E59B-0296-4B98-BFBA-ED49DDE65525}"/>
                  </a:ext>
                </a:extLst>
              </p:cNvPr>
              <p:cNvSpPr txBox="1"/>
              <p:nvPr/>
            </p:nvSpPr>
            <p:spPr>
              <a:xfrm>
                <a:off x="7735131" y="1663738"/>
                <a:ext cx="3958258" cy="3003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9E59B-0296-4B98-BFBA-ED49DDE65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131" y="1663738"/>
                <a:ext cx="3958258" cy="3003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118EA7F-DE89-4487-9D78-B1DA59350D6A}"/>
              </a:ext>
            </a:extLst>
          </p:cNvPr>
          <p:cNvSpPr/>
          <p:nvPr/>
        </p:nvSpPr>
        <p:spPr>
          <a:xfrm>
            <a:off x="7298221" y="268504"/>
            <a:ext cx="4669321" cy="44454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F0DB0D-B78A-446A-9C2D-B60E882ECB94}"/>
                  </a:ext>
                </a:extLst>
              </p:cNvPr>
              <p:cNvSpPr txBox="1"/>
              <p:nvPr/>
            </p:nvSpPr>
            <p:spPr>
              <a:xfrm>
                <a:off x="257176" y="137839"/>
                <a:ext cx="6544507" cy="6379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𝜒𝜒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8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F0DB0D-B78A-446A-9C2D-B60E882E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6" y="137839"/>
                <a:ext cx="6544507" cy="63798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7F8D2C-E53C-4718-99E7-7ACD74C439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7160" y="1154880"/>
              <a:ext cx="9363960" cy="552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7F8D2C-E53C-4718-99E7-7ACD74C439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7800" y="1145520"/>
                <a:ext cx="9382680" cy="554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06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732">
        <p:fade/>
      </p:transition>
    </mc:Choice>
    <mc:Fallback xmlns="">
      <p:transition spd="med" advTm="317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5BCBDA-AEB4-42D2-B797-755D9A194171}"/>
              </a:ext>
            </a:extLst>
          </p:cNvPr>
          <p:cNvCxnSpPr>
            <a:cxnSpLocks/>
          </p:cNvCxnSpPr>
          <p:nvPr/>
        </p:nvCxnSpPr>
        <p:spPr>
          <a:xfrm rot="16200000">
            <a:off x="581091" y="3429000"/>
            <a:ext cx="6858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C1B117-0464-4E70-A5E0-DE94CE1B1E72}"/>
              </a:ext>
            </a:extLst>
          </p:cNvPr>
          <p:cNvCxnSpPr>
            <a:cxnSpLocks/>
          </p:cNvCxnSpPr>
          <p:nvPr/>
        </p:nvCxnSpPr>
        <p:spPr>
          <a:xfrm rot="16200000">
            <a:off x="4752910" y="3429000"/>
            <a:ext cx="6858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A31A06-6BA3-45EF-8DC8-58C6D2D6A12C}"/>
              </a:ext>
            </a:extLst>
          </p:cNvPr>
          <p:cNvGrpSpPr/>
          <p:nvPr/>
        </p:nvGrpSpPr>
        <p:grpSpPr>
          <a:xfrm>
            <a:off x="200098" y="29"/>
            <a:ext cx="3448166" cy="3154696"/>
            <a:chOff x="200098" y="29"/>
            <a:chExt cx="3448166" cy="31546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FE1E15-334B-461D-B300-6A86502D802E}"/>
                    </a:ext>
                  </a:extLst>
                </p:cNvPr>
                <p:cNvSpPr txBox="1"/>
                <p:nvPr/>
              </p:nvSpPr>
              <p:spPr>
                <a:xfrm>
                  <a:off x="200098" y="1089242"/>
                  <a:ext cx="3448166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FE1E15-334B-461D-B300-6A86502D8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98" y="1089242"/>
                  <a:ext cx="3448166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36449D-AB57-4C3E-A698-8EDA77E4E1DD}"/>
                    </a:ext>
                  </a:extLst>
                </p:cNvPr>
                <p:cNvSpPr txBox="1"/>
                <p:nvPr/>
              </p:nvSpPr>
              <p:spPr>
                <a:xfrm>
                  <a:off x="200098" y="2005115"/>
                  <a:ext cx="3026254" cy="1149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E36449D-AB57-4C3E-A698-8EDA77E4E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98" y="2005115"/>
                  <a:ext cx="3026254" cy="1149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05129A-8448-44CA-8C03-00B0720E8446}"/>
                </a:ext>
              </a:extLst>
            </p:cNvPr>
            <p:cNvSpPr txBox="1"/>
            <p:nvPr/>
          </p:nvSpPr>
          <p:spPr>
            <a:xfrm>
              <a:off x="762376" y="29"/>
              <a:ext cx="228110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closed</a:t>
              </a:r>
              <a:endParaRPr lang="en-CA" sz="6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E4341A-2CB2-473B-AD5F-2A72C87A240A}"/>
              </a:ext>
            </a:extLst>
          </p:cNvPr>
          <p:cNvGrpSpPr/>
          <p:nvPr/>
        </p:nvGrpSpPr>
        <p:grpSpPr>
          <a:xfrm>
            <a:off x="5041074" y="28"/>
            <a:ext cx="2258222" cy="3154697"/>
            <a:chOff x="5041074" y="28"/>
            <a:chExt cx="2258222" cy="3154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C86B17F-E0FE-4C92-8DA2-9AD297C1DE45}"/>
                    </a:ext>
                  </a:extLst>
                </p:cNvPr>
                <p:cNvSpPr txBox="1"/>
                <p:nvPr/>
              </p:nvSpPr>
              <p:spPr>
                <a:xfrm>
                  <a:off x="5041074" y="1089242"/>
                  <a:ext cx="2258222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C86B17F-E0FE-4C92-8DA2-9AD297C1D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074" y="1089242"/>
                  <a:ext cx="2258222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81F356-0EE1-434C-AD0C-439D0BFF615A}"/>
                    </a:ext>
                  </a:extLst>
                </p:cNvPr>
                <p:cNvSpPr txBox="1"/>
                <p:nvPr/>
              </p:nvSpPr>
              <p:spPr>
                <a:xfrm>
                  <a:off x="5075905" y="2005115"/>
                  <a:ext cx="2023826" cy="1149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400" dirty="0"/>
                    <a:t> 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81F356-0EE1-434C-AD0C-439D0BFF6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905" y="2005115"/>
                  <a:ext cx="2023826" cy="1149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553819-33F4-4299-B4A0-70A3E5BD28F8}"/>
                </a:ext>
              </a:extLst>
            </p:cNvPr>
            <p:cNvSpPr txBox="1"/>
            <p:nvPr/>
          </p:nvSpPr>
          <p:spPr>
            <a:xfrm>
              <a:off x="5330951" y="28"/>
              <a:ext cx="167846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flat</a:t>
              </a:r>
              <a:endParaRPr lang="en-CA" sz="60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6B3277-4B5D-4518-AB89-18A75F5FDFFE}"/>
              </a:ext>
            </a:extLst>
          </p:cNvPr>
          <p:cNvGrpSpPr/>
          <p:nvPr/>
        </p:nvGrpSpPr>
        <p:grpSpPr>
          <a:xfrm>
            <a:off x="8472276" y="6072"/>
            <a:ext cx="3719724" cy="3148653"/>
            <a:chOff x="8472276" y="6072"/>
            <a:chExt cx="3719724" cy="3148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5B694A-F43F-4415-90DD-71B63B9B4FDA}"/>
                    </a:ext>
                  </a:extLst>
                </p:cNvPr>
                <p:cNvSpPr txBox="1"/>
                <p:nvPr/>
              </p:nvSpPr>
              <p:spPr>
                <a:xfrm>
                  <a:off x="8472276" y="1089242"/>
                  <a:ext cx="371972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65B694A-F43F-4415-90DD-71B63B9B4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276" y="1089242"/>
                  <a:ext cx="3719724" cy="7694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A3CC5F-CCDC-43A1-BDA7-4A91A6930779}"/>
                </a:ext>
              </a:extLst>
            </p:cNvPr>
            <p:cNvGrpSpPr/>
            <p:nvPr/>
          </p:nvGrpSpPr>
          <p:grpSpPr>
            <a:xfrm>
              <a:off x="8587759" y="6072"/>
              <a:ext cx="3317392" cy="3148653"/>
              <a:chOff x="8587759" y="6072"/>
              <a:chExt cx="3317392" cy="31486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9CA361-EA41-4A30-97C1-EC5547B28D9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7759" y="2005115"/>
                    <a:ext cx="3317392" cy="1149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a14:m>
                    <a:r>
                      <a:rPr lang="en-CA" sz="4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9CA361-EA41-4A30-97C1-EC5547B28D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7759" y="2005115"/>
                    <a:ext cx="3317392" cy="1149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F8A2D7-A9DD-4E5F-BFE7-9FF7664AC80B}"/>
                  </a:ext>
                </a:extLst>
              </p:cNvPr>
              <p:cNvSpPr txBox="1"/>
              <p:nvPr/>
            </p:nvSpPr>
            <p:spPr>
              <a:xfrm>
                <a:off x="9105904" y="6072"/>
                <a:ext cx="228110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open</a:t>
                </a:r>
                <a:endParaRPr lang="en-CA" sz="60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/>
              <p:nvPr/>
            </p:nvSpPr>
            <p:spPr>
              <a:xfrm>
                <a:off x="0" y="3301157"/>
                <a:ext cx="4010088" cy="2856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1157"/>
                <a:ext cx="4010088" cy="28564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/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/>
              <p:nvPr/>
            </p:nvSpPr>
            <p:spPr>
              <a:xfrm>
                <a:off x="8165544" y="3301157"/>
                <a:ext cx="4117347" cy="2856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fName>
                              <m:e>
                                <m:r>
                                  <a:rPr lang="en-GB" sz="4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b="0" i="0" smtClean="0">
                                    <a:latin typeface="Cambria Math" panose="02040503050406030204" pitchFamily="18" charset="0"/>
                                  </a:rPr>
                                  <m:t>sinh</m:t>
                                </m:r>
                              </m:fName>
                              <m:e>
                                <m:r>
                                  <a:rPr lang="en-GB" sz="44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44" y="3301157"/>
                <a:ext cx="4117347" cy="28564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642ECF-7753-46C3-B848-EA6E331BA7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5400" y="923040"/>
              <a:ext cx="11552040" cy="529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642ECF-7753-46C3-B848-EA6E331BA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040" y="913680"/>
                <a:ext cx="11570760" cy="531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57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4"/>
    </mc:Choice>
    <mc:Fallback xmlns="">
      <p:transition spd="slow" advTm="5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0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E143ED-6A63-4BD9-9837-319EDB9124A4}"/>
              </a:ext>
            </a:extLst>
          </p:cNvPr>
          <p:cNvGrpSpPr/>
          <p:nvPr/>
        </p:nvGrpSpPr>
        <p:grpSpPr>
          <a:xfrm>
            <a:off x="4010091" y="0"/>
            <a:ext cx="4171819" cy="4812632"/>
            <a:chOff x="4010091" y="0"/>
            <a:chExt cx="41718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5BCBDA-AEB4-42D2-B797-755D9A1941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91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C1B117-0464-4E70-A5E0-DE94CE1B1E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52910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E1E15-334B-461D-B300-6A86502D802E}"/>
                  </a:ext>
                </a:extLst>
              </p:cNvPr>
              <p:cNvSpPr txBox="1"/>
              <p:nvPr/>
            </p:nvSpPr>
            <p:spPr>
              <a:xfrm>
                <a:off x="200098" y="1089242"/>
                <a:ext cx="344816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E1E15-334B-461D-B300-6A86502D8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8" y="1089242"/>
                <a:ext cx="344816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86B17F-E0FE-4C92-8DA2-9AD297C1DE45}"/>
                  </a:ext>
                </a:extLst>
              </p:cNvPr>
              <p:cNvSpPr txBox="1"/>
              <p:nvPr/>
            </p:nvSpPr>
            <p:spPr>
              <a:xfrm>
                <a:off x="5041074" y="1089242"/>
                <a:ext cx="225822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86B17F-E0FE-4C92-8DA2-9AD297C1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074" y="1089242"/>
                <a:ext cx="225822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B694A-F43F-4415-90DD-71B63B9B4FDA}"/>
                  </a:ext>
                </a:extLst>
              </p:cNvPr>
              <p:cNvSpPr txBox="1"/>
              <p:nvPr/>
            </p:nvSpPr>
            <p:spPr>
              <a:xfrm>
                <a:off x="8472276" y="1089242"/>
                <a:ext cx="3719724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5B694A-F43F-4415-90DD-71B63B9B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76" y="1089242"/>
                <a:ext cx="3719724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6449D-AB57-4C3E-A698-8EDA77E4E1DD}"/>
                  </a:ext>
                </a:extLst>
              </p:cNvPr>
              <p:cNvSpPr txBox="1"/>
              <p:nvPr/>
            </p:nvSpPr>
            <p:spPr>
              <a:xfrm>
                <a:off x="200098" y="2005115"/>
                <a:ext cx="3026254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36449D-AB57-4C3E-A698-8EDA77E4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98" y="2005115"/>
                <a:ext cx="3026254" cy="1149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1F356-0EE1-434C-AD0C-439D0BFF615A}"/>
                  </a:ext>
                </a:extLst>
              </p:cNvPr>
              <p:cNvSpPr txBox="1"/>
              <p:nvPr/>
            </p:nvSpPr>
            <p:spPr>
              <a:xfrm>
                <a:off x="5075905" y="2005115"/>
                <a:ext cx="2023826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81F356-0EE1-434C-AD0C-439D0BFF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905" y="2005115"/>
                <a:ext cx="2023826" cy="1149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9CA361-EA41-4A30-97C1-EC5547B28D97}"/>
                  </a:ext>
                </a:extLst>
              </p:cNvPr>
              <p:cNvSpPr txBox="1"/>
              <p:nvPr/>
            </p:nvSpPr>
            <p:spPr>
              <a:xfrm>
                <a:off x="8587759" y="2005115"/>
                <a:ext cx="3317392" cy="1149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GB" sz="4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func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9CA361-EA41-4A30-97C1-EC5547B28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59" y="2005115"/>
                <a:ext cx="3317392" cy="1149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05129A-8448-44CA-8C03-00B0720E8446}"/>
              </a:ext>
            </a:extLst>
          </p:cNvPr>
          <p:cNvSpPr txBox="1"/>
          <p:nvPr/>
        </p:nvSpPr>
        <p:spPr>
          <a:xfrm>
            <a:off x="762376" y="29"/>
            <a:ext cx="228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closed</a:t>
            </a:r>
            <a:endParaRPr lang="en-CA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53819-33F4-4299-B4A0-70A3E5BD28F8}"/>
              </a:ext>
            </a:extLst>
          </p:cNvPr>
          <p:cNvSpPr txBox="1"/>
          <p:nvPr/>
        </p:nvSpPr>
        <p:spPr>
          <a:xfrm>
            <a:off x="5330951" y="28"/>
            <a:ext cx="167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flat</a:t>
            </a:r>
            <a:endParaRPr lang="en-CA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8A2D7-A9DD-4E5F-BFE7-9FF7664AC80B}"/>
              </a:ext>
            </a:extLst>
          </p:cNvPr>
          <p:cNvSpPr txBox="1"/>
          <p:nvPr/>
        </p:nvSpPr>
        <p:spPr>
          <a:xfrm>
            <a:off x="9105904" y="6072"/>
            <a:ext cx="22811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open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/>
              <p:nvPr/>
            </p:nvSpPr>
            <p:spPr>
              <a:xfrm>
                <a:off x="0" y="3301157"/>
                <a:ext cx="3604242" cy="1194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DC7A27-2120-4C8D-BAEA-8CFEE1B9B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01157"/>
                <a:ext cx="3604242" cy="11944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/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11DCBB-F47B-4BA6-891F-DE66014EE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68" y="3301157"/>
                <a:ext cx="2887900" cy="13046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/>
              <p:nvPr/>
            </p:nvSpPr>
            <p:spPr>
              <a:xfrm>
                <a:off x="8165545" y="3301157"/>
                <a:ext cx="3719724" cy="1194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=1+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DBDAA6-A45B-438E-9577-414C431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545" y="3301157"/>
                <a:ext cx="3719724" cy="11944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07D679-3897-403B-A2DD-E4249CD5036C}"/>
              </a:ext>
            </a:extLst>
          </p:cNvPr>
          <p:cNvGrpSpPr/>
          <p:nvPr/>
        </p:nvGrpSpPr>
        <p:grpSpPr>
          <a:xfrm>
            <a:off x="214225" y="4966755"/>
            <a:ext cx="11690928" cy="1898799"/>
            <a:chOff x="214225" y="4966755"/>
            <a:chExt cx="11690928" cy="18987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93D540-6A1B-43E4-AC60-D7D973BFD7C9}"/>
                    </a:ext>
                  </a:extLst>
                </p:cNvPr>
                <p:cNvSpPr txBox="1"/>
                <p:nvPr/>
              </p:nvSpPr>
              <p:spPr>
                <a:xfrm>
                  <a:off x="3683472" y="5450743"/>
                  <a:ext cx="4895472" cy="14148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93D540-6A1B-43E4-AC60-D7D973BFD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472" y="5450743"/>
                  <a:ext cx="4895472" cy="141481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21DA938-CF10-49DB-B4B6-25B0E68A39D7}"/>
                </a:ext>
              </a:extLst>
            </p:cNvPr>
            <p:cNvSpPr/>
            <p:nvPr/>
          </p:nvSpPr>
          <p:spPr>
            <a:xfrm rot="5400000">
              <a:off x="5593344" y="-412364"/>
              <a:ext cx="932689" cy="1169092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33450-ABE1-4595-8C63-95542266207C}"/>
                  </a:ext>
                </a:extLst>
              </p:cNvPr>
              <p:cNvSpPr txBox="1"/>
              <p:nvPr/>
            </p:nvSpPr>
            <p:spPr>
              <a:xfrm>
                <a:off x="5162815" y="4551256"/>
                <a:ext cx="209510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133450-ABE1-4595-8C63-95542266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15" y="4551256"/>
                <a:ext cx="2095102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1926A-C539-400F-A1FA-284682B81AD9}"/>
                  </a:ext>
                </a:extLst>
              </p:cNvPr>
              <p:cNvSpPr txBox="1"/>
              <p:nvPr/>
            </p:nvSpPr>
            <p:spPr>
              <a:xfrm>
                <a:off x="8862705" y="4559533"/>
                <a:ext cx="24815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1926A-C539-400F-A1FA-284682B8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705" y="4559533"/>
                <a:ext cx="2481582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15160-300E-48B9-9022-0785E04B1A6C}"/>
                  </a:ext>
                </a:extLst>
              </p:cNvPr>
              <p:cNvSpPr txBox="1"/>
              <p:nvPr/>
            </p:nvSpPr>
            <p:spPr>
              <a:xfrm>
                <a:off x="649571" y="4554593"/>
                <a:ext cx="24815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15160-300E-48B9-9022-0785E04B1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1" y="4554593"/>
                <a:ext cx="2481582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FABEA0-32AF-4CC7-AA93-C6570DB6EB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2880" y="4236120"/>
              <a:ext cx="9702720" cy="234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FABEA0-32AF-4CC7-AA93-C6570DB6EB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83520" y="4226760"/>
                <a:ext cx="9721440" cy="236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285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13">
        <p:fade/>
      </p:transition>
    </mc:Choice>
    <mc:Fallback xmlns="">
      <p:transition spd="med" advTm="17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24C4A-E3E7-4452-8AC3-930FD8A3B98F}"/>
                  </a:ext>
                </a:extLst>
              </p:cNvPr>
              <p:cNvSpPr txBox="1"/>
              <p:nvPr/>
            </p:nvSpPr>
            <p:spPr>
              <a:xfrm>
                <a:off x="2667000" y="2082686"/>
                <a:ext cx="6858000" cy="29999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  <m:r>
                      <a:rPr lang="en-GB" sz="6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424C4A-E3E7-4452-8AC3-930FD8A3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082686"/>
                <a:ext cx="6858000" cy="2999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4CDDC2-7EAE-45E0-A66F-0C14FF9580C2}"/>
                  </a:ext>
                </a:extLst>
              </p:cNvPr>
              <p:cNvSpPr txBox="1"/>
              <p:nvPr/>
            </p:nvSpPr>
            <p:spPr>
              <a:xfrm>
                <a:off x="248522" y="-8977"/>
                <a:ext cx="4828805" cy="2057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4CDDC2-7EAE-45E0-A66F-0C14FF958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2" y="-8977"/>
                <a:ext cx="4828805" cy="2057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6E209-1FDF-4E92-BC27-A3D23EA8363D}"/>
                  </a:ext>
                </a:extLst>
              </p:cNvPr>
              <p:cNvSpPr txBox="1"/>
              <p:nvPr/>
            </p:nvSpPr>
            <p:spPr>
              <a:xfrm>
                <a:off x="7114675" y="-8977"/>
                <a:ext cx="4442189" cy="2091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→+1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C46E209-1FDF-4E92-BC27-A3D23EA83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675" y="-8977"/>
                <a:ext cx="4442189" cy="2091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C7C5452-5E9A-4F97-82C4-F386E2673291}"/>
              </a:ext>
            </a:extLst>
          </p:cNvPr>
          <p:cNvSpPr txBox="1"/>
          <p:nvPr/>
        </p:nvSpPr>
        <p:spPr>
          <a:xfrm>
            <a:off x="0" y="7255180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“Reduced </a:t>
            </a:r>
            <a:r>
              <a:rPr lang="en-GB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ircumference </a:t>
            </a:r>
            <a:r>
              <a:rPr lang="en-GB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olar </a:t>
            </a:r>
            <a:r>
              <a:rPr lang="en-GB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oordinates”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ACB4EC-B3E4-4F7F-862D-4D9C8649ECF0}"/>
                  </a:ext>
                </a:extLst>
              </p:cNvPr>
              <p:cNvSpPr txBox="1"/>
              <p:nvPr/>
            </p:nvSpPr>
            <p:spPr>
              <a:xfrm>
                <a:off x="3213612" y="5358156"/>
                <a:ext cx="5764776" cy="12701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𝜒𝜒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ACB4EC-B3E4-4F7F-862D-4D9C8649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12" y="5358156"/>
                <a:ext cx="5764776" cy="1270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28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5"/>
    </mc:Choice>
    <mc:Fallback xmlns="">
      <p:transition spd="slow" advTm="2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/>
      <p:bldP spid="28" grpId="0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7966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47AC9C-65DD-4649-8B94-3C4A79EC96F8}"/>
              </a:ext>
            </a:extLst>
          </p:cNvPr>
          <p:cNvSpPr txBox="1"/>
          <p:nvPr/>
        </p:nvSpPr>
        <p:spPr>
          <a:xfrm>
            <a:off x="9018328" y="-3734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closed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591CDF-37FD-4FF7-9863-04EA25F9E6D2}"/>
              </a:ext>
            </a:extLst>
          </p:cNvPr>
          <p:cNvSpPr txBox="1"/>
          <p:nvPr/>
        </p:nvSpPr>
        <p:spPr>
          <a:xfrm>
            <a:off x="9165004" y="3249833"/>
            <a:ext cx="1356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open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150170-EFAE-4AF9-942D-382687176D21}"/>
              </a:ext>
            </a:extLst>
          </p:cNvPr>
          <p:cNvSpPr txBox="1"/>
          <p:nvPr/>
        </p:nvSpPr>
        <p:spPr>
          <a:xfrm>
            <a:off x="9372817" y="1571345"/>
            <a:ext cx="94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flat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6D5345-8B08-425E-9C43-9CF5F6560622}"/>
                  </a:ext>
                </a:extLst>
              </p:cNvPr>
              <p:cNvSpPr txBox="1"/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6D5345-8B08-425E-9C43-9CF5F656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FE88FC7-76CC-41CC-8F5C-1C067FC6776D}"/>
              </a:ext>
            </a:extLst>
          </p:cNvPr>
          <p:cNvGrpSpPr/>
          <p:nvPr/>
        </p:nvGrpSpPr>
        <p:grpSpPr>
          <a:xfrm>
            <a:off x="38100" y="4851399"/>
            <a:ext cx="12192000" cy="2033762"/>
            <a:chOff x="38100" y="4851399"/>
            <a:chExt cx="12192000" cy="2033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DAD989-79E4-4675-8D73-FE99D47AD183}"/>
                    </a:ext>
                  </a:extLst>
                </p:cNvPr>
                <p:cNvSpPr txBox="1"/>
                <p:nvPr/>
              </p:nvSpPr>
              <p:spPr>
                <a:xfrm>
                  <a:off x="38100" y="4851399"/>
                  <a:ext cx="8969298" cy="2033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CA" sz="36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30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30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3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0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DAD989-79E4-4675-8D73-FE99D47AD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" y="4851399"/>
                  <a:ext cx="8969298" cy="20337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C0C69B-096B-4214-8BEE-E6E9E9CC3787}"/>
                    </a:ext>
                  </a:extLst>
                </p:cNvPr>
                <p:cNvSpPr txBox="1"/>
                <p:nvPr/>
              </p:nvSpPr>
              <p:spPr>
                <a:xfrm>
                  <a:off x="8746422" y="5771977"/>
                  <a:ext cx="348367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{+1,0,−1}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C0C69B-096B-4214-8BEE-E6E9E9CC3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422" y="5771977"/>
                  <a:ext cx="3483678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4BD331-2914-4EEA-9C20-95F4AE2A4AFF}"/>
                </a:ext>
              </a:extLst>
            </p:cNvPr>
            <p:cNvSpPr txBox="1"/>
            <p:nvPr/>
          </p:nvSpPr>
          <p:spPr>
            <a:xfrm>
              <a:off x="8957190" y="4926968"/>
              <a:ext cx="17860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unified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914A7-0394-43E3-90DC-8A17F049928F}"/>
                  </a:ext>
                </a:extLst>
              </p:cNvPr>
              <p:cNvSpPr txBox="1"/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E914A7-0394-43E3-90DC-8A17F049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F00815-B6EE-4BFD-90E8-9659BEB1CAF9}"/>
                  </a:ext>
                </a:extLst>
              </p:cNvPr>
              <p:cNvSpPr txBox="1"/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nh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F00815-B6EE-4BFD-90E8-9659BEB1C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3A09E5-44C7-4872-B3DC-95C686AB87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2120" y="210240"/>
              <a:ext cx="5842080" cy="659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3A09E5-44C7-4872-B3DC-95C686AB87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12760" y="200880"/>
                <a:ext cx="5860800" cy="661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219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11"/>
    </mc:Choice>
    <mc:Fallback xmlns="">
      <p:transition spd="slow" advTm="6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3C887B-6DD6-45B5-A09E-DD8D610F39D1}"/>
              </a:ext>
            </a:extLst>
          </p:cNvPr>
          <p:cNvCxnSpPr>
            <a:cxnSpLocks/>
          </p:cNvCxnSpPr>
          <p:nvPr/>
        </p:nvCxnSpPr>
        <p:spPr>
          <a:xfrm>
            <a:off x="0" y="47966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/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7F396-2F96-436E-BEF5-5BCDCA759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8" y="-15945"/>
                <a:ext cx="8778240" cy="1559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/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</m:t>
                                                    </m:r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CA" sz="2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nh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CA" sz="2400" i="1">
                                                        <a:solidFill>
                                                          <a:srgbClr val="00B0F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𝜒</m:t>
                                                    </m:r>
                                                  </m:e>
                                                </m:func>
                                                <m:func>
                                                  <m:func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4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4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2476FE-100D-4E22-BA69-DBD8194FE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3840"/>
                <a:ext cx="9007398" cy="149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/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CA" sz="2800" i="1">
                                                    <a:solidFill>
                                                      <a:srgbClr val="00B0F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𝜒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81678-510E-4DC1-B9A4-CF30CCF7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06" y="1563098"/>
                <a:ext cx="8849792" cy="1729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/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  <m:r>
                                                  <a:rPr lang="en-GB" sz="3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func>
                                                  <m:funcPr>
                                                    <m:ctrlPr>
                                                      <a:rPr lang="en-GB" sz="3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0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DAD989-79E4-4675-8D73-FE99D47AD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851399"/>
                <a:ext cx="8969298" cy="2033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/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{+1,0,−1}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D92FD5-E0A8-4D53-84EE-340784ED8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22" y="5771977"/>
                <a:ext cx="348367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28FD8BE-1604-4E91-A0A7-311B5002AD7A}"/>
              </a:ext>
            </a:extLst>
          </p:cNvPr>
          <p:cNvSpPr txBox="1"/>
          <p:nvPr/>
        </p:nvSpPr>
        <p:spPr>
          <a:xfrm>
            <a:off x="8957190" y="4926968"/>
            <a:ext cx="17860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unified</a:t>
            </a:r>
            <a:endParaRPr lang="en-CA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7D5AE-BF59-4450-8402-8BAAD59732D7}"/>
              </a:ext>
            </a:extLst>
          </p:cNvPr>
          <p:cNvSpPr txBox="1"/>
          <p:nvPr/>
        </p:nvSpPr>
        <p:spPr>
          <a:xfrm>
            <a:off x="9018328" y="-37340"/>
            <a:ext cx="1649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closed</a:t>
            </a:r>
            <a:endParaRPr lang="en-CA" sz="4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D2134-A47E-44AC-B1F9-A14230596587}"/>
              </a:ext>
            </a:extLst>
          </p:cNvPr>
          <p:cNvSpPr txBox="1"/>
          <p:nvPr/>
        </p:nvSpPr>
        <p:spPr>
          <a:xfrm>
            <a:off x="9165004" y="3249833"/>
            <a:ext cx="1356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open</a:t>
            </a:r>
            <a:endParaRPr lang="en-CA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F44C91-CC20-4E0F-BE3D-07F089CBB07E}"/>
              </a:ext>
            </a:extLst>
          </p:cNvPr>
          <p:cNvSpPr txBox="1"/>
          <p:nvPr/>
        </p:nvSpPr>
        <p:spPr>
          <a:xfrm>
            <a:off x="9372817" y="1571345"/>
            <a:ext cx="94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flat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88460-C741-40A1-95B8-4FE8A9E3B37C}"/>
                  </a:ext>
                </a:extLst>
              </p:cNvPr>
              <p:cNvSpPr txBox="1"/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88460-C741-40A1-95B8-4FE8A9E3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607180"/>
                <a:ext cx="246952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41E30-34F9-4021-9F34-D64CC45F9FE4}"/>
                  </a:ext>
                </a:extLst>
              </p:cNvPr>
              <p:cNvSpPr txBox="1"/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241E30-34F9-4021-9F34-D64CC45F9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2215865"/>
                <a:ext cx="1662122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54085-DE92-4CCE-B3E3-7862A2C466BF}"/>
                  </a:ext>
                </a:extLst>
              </p:cNvPr>
              <p:cNvSpPr txBox="1"/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latin typeface="Cambria Math" panose="02040503050406030204" pitchFamily="18" charset="0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CA" sz="4400">
                              <a:latin typeface="Cambria Math" panose="02040503050406030204" pitchFamily="18" charset="0"/>
                            </a:rPr>
                            <m:t>nh</m:t>
                          </m:r>
                        </m:fName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254085-DE92-4CCE-B3E3-7862A2C4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004" y="3883292"/>
                <a:ext cx="2780505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D12C42-829B-4789-A231-FECFC3173A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01720" y="492120"/>
              <a:ext cx="3082680" cy="417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D12C42-829B-4789-A231-FECFC3173A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92360" y="482760"/>
                <a:ext cx="3101400" cy="41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A0D303-D453-44B6-A65F-54412A4307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2120" y="210240"/>
              <a:ext cx="5842080" cy="6597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A0D303-D453-44B6-A65F-54412A4307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12760" y="200880"/>
                <a:ext cx="5860800" cy="661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646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36">
        <p:fade/>
      </p:transition>
    </mc:Choice>
    <mc:Fallback xmlns="">
      <p:transition spd="med" advTm="83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E0E4BC-502C-4BD7-9301-9B3AE91ABF3D}"/>
              </a:ext>
            </a:extLst>
          </p:cNvPr>
          <p:cNvSpPr txBox="1"/>
          <p:nvPr/>
        </p:nvSpPr>
        <p:spPr>
          <a:xfrm>
            <a:off x="189205" y="901431"/>
            <a:ext cx="5751095" cy="13234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FLRW metric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/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→+1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30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61">
        <p:fade/>
      </p:transition>
    </mc:Choice>
    <mc:Fallback xmlns="">
      <p:transition spd="med" advTm="14061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82CA3-7D8A-4499-AE26-72AA28A697B1}"/>
              </a:ext>
            </a:extLst>
          </p:cNvPr>
          <p:cNvSpPr txBox="1"/>
          <p:nvPr/>
        </p:nvSpPr>
        <p:spPr>
          <a:xfrm>
            <a:off x="884238" y="1097281"/>
            <a:ext cx="10496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Change of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1A173-CE30-4BA4-B324-5C56E7E44BAF}"/>
                  </a:ext>
                </a:extLst>
              </p:cNvPr>
              <p:cNvSpPr txBox="1"/>
              <p:nvPr/>
            </p:nvSpPr>
            <p:spPr>
              <a:xfrm>
                <a:off x="383382" y="3429000"/>
                <a:ext cx="1149826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11A173-CE30-4BA4-B324-5C56E7E44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2" y="3429000"/>
                <a:ext cx="11498262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5F6BE-84A1-48CB-B198-C8FA4715B0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960" y="3544560"/>
              <a:ext cx="7032960" cy="2034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5F6BE-84A1-48CB-B198-C8FA4715B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4600" y="3535200"/>
                <a:ext cx="7051680" cy="205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05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2"/>
    </mc:Choice>
    <mc:Fallback xmlns="">
      <p:transition spd="slow" advTm="2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A5274A-3D7F-497F-BDE6-F4E58C7B74B8}"/>
              </a:ext>
            </a:extLst>
          </p:cNvPr>
          <p:cNvSpPr txBox="1"/>
          <p:nvPr/>
        </p:nvSpPr>
        <p:spPr>
          <a:xfrm>
            <a:off x="176982" y="176979"/>
            <a:ext cx="735682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Fundamental Assumption:</a:t>
            </a:r>
          </a:p>
          <a:p>
            <a:r>
              <a:rPr lang="en-GB" sz="6000" b="1" u="sng" dirty="0">
                <a:solidFill>
                  <a:srgbClr val="FF0000"/>
                </a:solidFill>
              </a:rPr>
              <a:t>Cosmological Principle</a:t>
            </a:r>
            <a:endParaRPr lang="en-CA" sz="60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ED6A2-9866-42A9-91B9-0F1648934C54}"/>
              </a:ext>
            </a:extLst>
          </p:cNvPr>
          <p:cNvSpPr txBox="1"/>
          <p:nvPr/>
        </p:nvSpPr>
        <p:spPr>
          <a:xfrm>
            <a:off x="29497" y="2202893"/>
            <a:ext cx="120838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1. </a:t>
            </a:r>
            <a:r>
              <a:rPr lang="en-GB" sz="4400" b="1" u="sng" dirty="0"/>
              <a:t>Homogeneous</a:t>
            </a:r>
            <a:r>
              <a:rPr lang="en-GB" sz="4400" dirty="0"/>
              <a:t>: universe looks the same from all points in space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no change under spatial translations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universe has no spatial </a:t>
            </a:r>
            <a:r>
              <a:rPr lang="en-GB" sz="4400" dirty="0" err="1"/>
              <a:t>center</a:t>
            </a:r>
            <a:endParaRPr lang="en-GB" sz="4400" dirty="0"/>
          </a:p>
          <a:p>
            <a:endParaRPr lang="en-GB" sz="2800" dirty="0"/>
          </a:p>
          <a:p>
            <a:r>
              <a:rPr lang="en-GB" sz="4400" dirty="0"/>
              <a:t>2. </a:t>
            </a:r>
            <a:r>
              <a:rPr lang="en-GB" sz="4400" b="1" u="sng" dirty="0"/>
              <a:t>Isotropic</a:t>
            </a:r>
            <a:r>
              <a:rPr lang="en-GB" sz="4400" dirty="0"/>
              <a:t>: universe looks the same in all directions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no change under spatial rotations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06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99"/>
    </mc:Choice>
    <mc:Fallback xmlns="">
      <p:transition spd="slow" advTm="47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483928AE-8426-4826-AC59-011193A87A4B}"/>
              </a:ext>
            </a:extLst>
          </p:cNvPr>
          <p:cNvSpPr txBox="1"/>
          <p:nvPr/>
        </p:nvSpPr>
        <p:spPr>
          <a:xfrm>
            <a:off x="6132513" y="116451"/>
            <a:ext cx="5491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Hyper-spherical Coordinates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6692C-B8D2-4AD5-8952-D7144BE6E299}"/>
              </a:ext>
            </a:extLst>
          </p:cNvPr>
          <p:cNvGrpSpPr/>
          <p:nvPr/>
        </p:nvGrpSpPr>
        <p:grpSpPr>
          <a:xfrm>
            <a:off x="0" y="70284"/>
            <a:ext cx="5355405" cy="4190712"/>
            <a:chOff x="0" y="497818"/>
            <a:chExt cx="5355405" cy="419071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6B85BC3-3927-42B4-9B27-C725BF66FDCB}"/>
                </a:ext>
              </a:extLst>
            </p:cNvPr>
            <p:cNvGrpSpPr/>
            <p:nvPr/>
          </p:nvGrpSpPr>
          <p:grpSpPr>
            <a:xfrm>
              <a:off x="0" y="497818"/>
              <a:ext cx="5355405" cy="4190712"/>
              <a:chOff x="0" y="541492"/>
              <a:chExt cx="5355405" cy="4190712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BC20B364-DC9A-434C-8E04-CAFC401C6553}"/>
                  </a:ext>
                </a:extLst>
              </p:cNvPr>
              <p:cNvSpPr/>
              <p:nvPr/>
            </p:nvSpPr>
            <p:spPr>
              <a:xfrm>
                <a:off x="604704" y="1454466"/>
                <a:ext cx="4533722" cy="1855092"/>
              </a:xfrm>
              <a:prstGeom prst="arc">
                <a:avLst>
                  <a:gd name="adj1" fmla="val 9410921"/>
                  <a:gd name="adj2" fmla="val 11339699"/>
                </a:avLst>
              </a:prstGeom>
              <a:ln w="762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4CF52D0-8566-4AB2-A728-5A9C4EF5832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566555"/>
                    <a:ext cx="901722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4CF52D0-8566-4AB2-A728-5A9C4EF583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566555"/>
                    <a:ext cx="901722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27C79538-8BA1-4BB0-9E98-E335970DB641}"/>
                  </a:ext>
                </a:extLst>
              </p:cNvPr>
              <p:cNvSpPr/>
              <p:nvPr/>
            </p:nvSpPr>
            <p:spPr>
              <a:xfrm flipH="1">
                <a:off x="1839514" y="541492"/>
                <a:ext cx="2584114" cy="2608848"/>
              </a:xfrm>
              <a:prstGeom prst="arc">
                <a:avLst>
                  <a:gd name="adj1" fmla="val 11052663"/>
                  <a:gd name="adj2" fmla="val 15254621"/>
                </a:avLst>
              </a:prstGeom>
              <a:ln w="762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3B4714-056A-4241-B85D-10E52BA24B6F}"/>
                      </a:ext>
                    </a:extLst>
                  </p:cNvPr>
                  <p:cNvSpPr txBox="1"/>
                  <p:nvPr/>
                </p:nvSpPr>
                <p:spPr>
                  <a:xfrm>
                    <a:off x="4540630" y="541492"/>
                    <a:ext cx="814775" cy="101566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33B4714-056A-4241-B85D-10E52BA24B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0630" y="541492"/>
                    <a:ext cx="814775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2E34127D-CB18-4726-9059-CDBB970E719B}"/>
                  </a:ext>
                </a:extLst>
              </p:cNvPr>
              <p:cNvSpPr/>
              <p:nvPr/>
            </p:nvSpPr>
            <p:spPr>
              <a:xfrm rot="18175508">
                <a:off x="2041956" y="1814297"/>
                <a:ext cx="2815991" cy="2155222"/>
              </a:xfrm>
              <a:prstGeom prst="arc">
                <a:avLst>
                  <a:gd name="adj1" fmla="val 3959229"/>
                  <a:gd name="adj2" fmla="val 9653276"/>
                </a:avLst>
              </a:prstGeom>
              <a:ln w="76200">
                <a:solidFill>
                  <a:srgbClr val="FF000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1EFBC99-DD4A-4013-9E16-05262D455E81}"/>
                      </a:ext>
                    </a:extLst>
                  </p:cNvPr>
                  <p:cNvSpPr txBox="1"/>
                  <p:nvPr/>
                </p:nvSpPr>
                <p:spPr>
                  <a:xfrm>
                    <a:off x="3993753" y="3716541"/>
                    <a:ext cx="814775" cy="101566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1EFBC99-DD4A-4013-9E16-05262D455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3753" y="3716541"/>
                    <a:ext cx="814775" cy="10156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3F7DD0-8C0F-4460-A5BE-D12CD5C80CDC}"/>
                </a:ext>
              </a:extLst>
            </p:cNvPr>
            <p:cNvGrpSpPr/>
            <p:nvPr/>
          </p:nvGrpSpPr>
          <p:grpSpPr>
            <a:xfrm>
              <a:off x="1256106" y="836019"/>
              <a:ext cx="2794009" cy="2784484"/>
              <a:chOff x="7706831" y="3469364"/>
              <a:chExt cx="2794009" cy="2784484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A8E736BE-5F85-4398-9762-2E9463F2081D}"/>
                  </a:ext>
                </a:extLst>
              </p:cNvPr>
              <p:cNvSpPr/>
              <p:nvPr/>
            </p:nvSpPr>
            <p:spPr>
              <a:xfrm flipV="1">
                <a:off x="7706831" y="4275346"/>
                <a:ext cx="2784484" cy="1271149"/>
              </a:xfrm>
              <a:prstGeom prst="arc">
                <a:avLst>
                  <a:gd name="adj1" fmla="val 86072"/>
                  <a:gd name="adj2" fmla="val 10767297"/>
                </a:avLst>
              </a:prstGeom>
              <a:ln w="762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73A9CD3-8D63-48E2-8378-0047C00F634A}"/>
                  </a:ext>
                </a:extLst>
              </p:cNvPr>
              <p:cNvSpPr/>
              <p:nvPr/>
            </p:nvSpPr>
            <p:spPr>
              <a:xfrm>
                <a:off x="7716356" y="3469364"/>
                <a:ext cx="2784484" cy="2784484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100000">
                    <a:schemeClr val="accent4">
                      <a:lumMod val="60000"/>
                      <a:lumOff val="40000"/>
                      <a:alpha val="50000"/>
                    </a:schemeClr>
                  </a:gs>
                </a:gsLst>
                <a:lin ang="5400000" scaled="1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BE3F6567-C0EF-492E-A5F9-13994AECF349}"/>
                  </a:ext>
                </a:extLst>
              </p:cNvPr>
              <p:cNvSpPr/>
              <p:nvPr/>
            </p:nvSpPr>
            <p:spPr>
              <a:xfrm>
                <a:off x="7706831" y="4313230"/>
                <a:ext cx="2784484" cy="1271149"/>
              </a:xfrm>
              <a:prstGeom prst="arc">
                <a:avLst>
                  <a:gd name="adj1" fmla="val 86072"/>
                  <a:gd name="adj2" fmla="val 10767297"/>
                </a:avLst>
              </a:prstGeom>
              <a:ln w="762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E56BCD0-4731-4F1C-B56C-5AFD560A0A4C}"/>
                    </a:ext>
                  </a:extLst>
                </p:cNvPr>
                <p:cNvSpPr txBox="1"/>
                <p:nvPr/>
              </p:nvSpPr>
              <p:spPr>
                <a:xfrm>
                  <a:off x="1492269" y="1954409"/>
                  <a:ext cx="2423997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3600" dirty="0"/>
                    <a:t>3-sphere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E56BCD0-4731-4F1C-B56C-5AFD560A0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269" y="1954409"/>
                  <a:ext cx="2423997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7305" t="-13208" b="-3584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E49110-C731-4211-8FE8-8DFBB665ADAF}"/>
              </a:ext>
            </a:extLst>
          </p:cNvPr>
          <p:cNvGrpSpPr/>
          <p:nvPr/>
        </p:nvGrpSpPr>
        <p:grpSpPr>
          <a:xfrm>
            <a:off x="0" y="4163434"/>
            <a:ext cx="12192000" cy="1986804"/>
            <a:chOff x="0" y="4163434"/>
            <a:chExt cx="12192000" cy="1986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26B7F68-D0B8-46C3-98BB-D7A9BB94A1C7}"/>
                    </a:ext>
                  </a:extLst>
                </p:cNvPr>
                <p:cNvSpPr txBox="1"/>
                <p:nvPr/>
              </p:nvSpPr>
              <p:spPr>
                <a:xfrm>
                  <a:off x="791100" y="4826799"/>
                  <a:ext cx="4328216" cy="132343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8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26B7F68-D0B8-46C3-98BB-D7A9BB94A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100" y="4826799"/>
                  <a:ext cx="4328216" cy="132343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92F8C7F-A35E-402B-849B-1FCDDC6B16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163434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067DDB-4B25-428F-9A7E-574A4B2A5977}"/>
                  </a:ext>
                </a:extLst>
              </p:cNvPr>
              <p:cNvSpPr txBox="1"/>
              <p:nvPr/>
            </p:nvSpPr>
            <p:spPr>
              <a:xfrm>
                <a:off x="6592652" y="1996562"/>
                <a:ext cx="478178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CA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6000" dirty="0"/>
                  <a:t> are circular angles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067DDB-4B25-428F-9A7E-574A4B2A5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652" y="1996562"/>
                <a:ext cx="4781782" cy="1938992"/>
              </a:xfrm>
              <a:prstGeom prst="rect">
                <a:avLst/>
              </a:prstGeom>
              <a:blipFill>
                <a:blip r:embed="rId16"/>
                <a:stretch>
                  <a:fillRect l="-5987" t="-9748" r="-5860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F85DA61-1CBB-4F8E-AA73-13483740D9B5}"/>
              </a:ext>
            </a:extLst>
          </p:cNvPr>
          <p:cNvGrpSpPr/>
          <p:nvPr/>
        </p:nvGrpSpPr>
        <p:grpSpPr>
          <a:xfrm>
            <a:off x="6096000" y="4151253"/>
            <a:ext cx="6027910" cy="2862322"/>
            <a:chOff x="6096000" y="4151253"/>
            <a:chExt cx="6027910" cy="286232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4C51B0-B8E9-48E2-A70F-E3307785109C}"/>
                </a:ext>
              </a:extLst>
            </p:cNvPr>
            <p:cNvSpPr txBox="1"/>
            <p:nvPr/>
          </p:nvSpPr>
          <p:spPr>
            <a:xfrm>
              <a:off x="6096000" y="4151253"/>
              <a:ext cx="577508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Reduced-Circumference Polar Coordinates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03F4D84-3D7B-415F-8559-764E39BC8B65}"/>
                    </a:ext>
                  </a:extLst>
                </p:cNvPr>
                <p:cNvSpPr txBox="1"/>
                <p:nvPr/>
              </p:nvSpPr>
              <p:spPr>
                <a:xfrm>
                  <a:off x="10459083" y="4292881"/>
                  <a:ext cx="166482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03F4D84-3D7B-415F-8559-764E39BC8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083" y="4292881"/>
                  <a:ext cx="1664827" cy="101566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D29F548-B3FC-40A5-B0BD-86BD6D6993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2240" y="5059440"/>
              <a:ext cx="1324080" cy="159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D29F548-B3FC-40A5-B0BD-86BD6D6993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2880" y="5050080"/>
                <a:ext cx="1342800" cy="178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23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72"/>
    </mc:Choice>
    <mc:Fallback xmlns="">
      <p:transition spd="slow" advTm="21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D2BCB28-3EFD-443C-ADB6-94CBEDA3ADFB}"/>
              </a:ext>
            </a:extLst>
          </p:cNvPr>
          <p:cNvCxnSpPr>
            <a:cxnSpLocks/>
          </p:cNvCxnSpPr>
          <p:nvPr/>
        </p:nvCxnSpPr>
        <p:spPr>
          <a:xfrm flipV="1">
            <a:off x="3568190" y="2805059"/>
            <a:ext cx="0" cy="234239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B76F144-C930-4D52-9B1A-9DB1E4C8F8F5}"/>
              </a:ext>
            </a:extLst>
          </p:cNvPr>
          <p:cNvGrpSpPr/>
          <p:nvPr/>
        </p:nvGrpSpPr>
        <p:grpSpPr>
          <a:xfrm>
            <a:off x="186354" y="1665926"/>
            <a:ext cx="6772799" cy="6772794"/>
            <a:chOff x="8334814" y="2997786"/>
            <a:chExt cx="3685736" cy="368573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6B522BB-AEC6-4E9C-B343-8A6112DDFA24}"/>
                </a:ext>
              </a:extLst>
            </p:cNvPr>
            <p:cNvSpPr/>
            <p:nvPr/>
          </p:nvSpPr>
          <p:spPr>
            <a:xfrm>
              <a:off x="8334814" y="2997786"/>
              <a:ext cx="3685736" cy="368573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665BB00-D78B-4D0A-BF7B-6099CFCB63AD}"/>
                </a:ext>
              </a:extLst>
            </p:cNvPr>
            <p:cNvSpPr/>
            <p:nvPr/>
          </p:nvSpPr>
          <p:spPr>
            <a:xfrm>
              <a:off x="8334814" y="4481929"/>
              <a:ext cx="3685736" cy="78779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B2A367B-3D10-425E-AC74-BD68BD92CC4B}"/>
              </a:ext>
            </a:extLst>
          </p:cNvPr>
          <p:cNvSpPr/>
          <p:nvPr/>
        </p:nvSpPr>
        <p:spPr>
          <a:xfrm rot="923619">
            <a:off x="-2156022" y="5791961"/>
            <a:ext cx="7473435" cy="31698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4736D32-6096-4EC3-B930-354DBE3E7269}"/>
              </a:ext>
            </a:extLst>
          </p:cNvPr>
          <p:cNvSpPr/>
          <p:nvPr/>
        </p:nvSpPr>
        <p:spPr>
          <a:xfrm rot="20635132">
            <a:off x="1405096" y="5885959"/>
            <a:ext cx="7473434" cy="316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D1DBC7-8D6A-40E2-A5FB-040D07697AB9}"/>
              </a:ext>
            </a:extLst>
          </p:cNvPr>
          <p:cNvSpPr/>
          <p:nvPr/>
        </p:nvSpPr>
        <p:spPr>
          <a:xfrm>
            <a:off x="3244093" y="4875817"/>
            <a:ext cx="574649" cy="5746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47740D-5F88-42A6-9E48-A56DEDCC7B32}"/>
              </a:ext>
            </a:extLst>
          </p:cNvPr>
          <p:cNvSpPr/>
          <p:nvPr/>
        </p:nvSpPr>
        <p:spPr>
          <a:xfrm>
            <a:off x="3329414" y="1402134"/>
            <a:ext cx="471465" cy="471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5708DC31-ADA1-485C-A654-DAD76331EE14}"/>
              </a:ext>
            </a:extLst>
          </p:cNvPr>
          <p:cNvSpPr/>
          <p:nvPr/>
        </p:nvSpPr>
        <p:spPr>
          <a:xfrm flipH="1">
            <a:off x="-586138" y="979398"/>
            <a:ext cx="8158910" cy="8237004"/>
          </a:xfrm>
          <a:prstGeom prst="arc">
            <a:avLst>
              <a:gd name="adj1" fmla="val 13020201"/>
              <a:gd name="adj2" fmla="val 16051157"/>
            </a:avLst>
          </a:prstGeom>
          <a:ln w="762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7E97FA0-B053-4ECD-A29A-DCDF4ED993CC}"/>
              </a:ext>
            </a:extLst>
          </p:cNvPr>
          <p:cNvGrpSpPr/>
          <p:nvPr/>
        </p:nvGrpSpPr>
        <p:grpSpPr>
          <a:xfrm>
            <a:off x="889565" y="2385669"/>
            <a:ext cx="5381458" cy="1384115"/>
            <a:chOff x="606448" y="2697539"/>
            <a:chExt cx="5954529" cy="153150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84E6E12-BC16-4716-961D-989ED25F73B8}"/>
                </a:ext>
              </a:extLst>
            </p:cNvPr>
            <p:cNvSpPr/>
            <p:nvPr/>
          </p:nvSpPr>
          <p:spPr>
            <a:xfrm>
              <a:off x="619146" y="2697539"/>
              <a:ext cx="5941831" cy="1500735"/>
            </a:xfrm>
            <a:prstGeom prst="ellipse">
              <a:avLst/>
            </a:prstGeom>
            <a:solidFill>
              <a:srgbClr val="FFB7B7">
                <a:alpha val="4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9B9BB62-F551-424A-B7AE-9A7D6C7C5FD0}"/>
                </a:ext>
              </a:extLst>
            </p:cNvPr>
            <p:cNvGrpSpPr/>
            <p:nvPr/>
          </p:nvGrpSpPr>
          <p:grpSpPr>
            <a:xfrm>
              <a:off x="606448" y="2707637"/>
              <a:ext cx="5941830" cy="1521411"/>
              <a:chOff x="606448" y="2707637"/>
              <a:chExt cx="5941830" cy="1521411"/>
            </a:xfrm>
          </p:grpSpPr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A44FD60C-2AEB-4413-B33D-AF1C84468547}"/>
                  </a:ext>
                </a:extLst>
              </p:cNvPr>
              <p:cNvSpPr/>
              <p:nvPr/>
            </p:nvSpPr>
            <p:spPr>
              <a:xfrm>
                <a:off x="606448" y="2707637"/>
                <a:ext cx="5904297" cy="1490637"/>
              </a:xfrm>
              <a:prstGeom prst="arc">
                <a:avLst>
                  <a:gd name="adj1" fmla="val 11029167"/>
                  <a:gd name="adj2" fmla="val 21548199"/>
                </a:avLst>
              </a:prstGeom>
              <a:ln w="762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9B038ED8-F69B-41CC-BC25-321617F40D9D}"/>
                  </a:ext>
                </a:extLst>
              </p:cNvPr>
              <p:cNvSpPr/>
              <p:nvPr/>
            </p:nvSpPr>
            <p:spPr>
              <a:xfrm>
                <a:off x="643981" y="2738410"/>
                <a:ext cx="5904297" cy="1490638"/>
              </a:xfrm>
              <a:prstGeom prst="arc">
                <a:avLst>
                  <a:gd name="adj1" fmla="val 16118"/>
                  <a:gd name="adj2" fmla="val 10801647"/>
                </a:avLst>
              </a:prstGeom>
              <a:ln w="762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EE3EEDC-8469-4171-9F12-1BB4A00CFFF5}"/>
              </a:ext>
            </a:extLst>
          </p:cNvPr>
          <p:cNvCxnSpPr>
            <a:cxnSpLocks/>
          </p:cNvCxnSpPr>
          <p:nvPr/>
        </p:nvCxnSpPr>
        <p:spPr>
          <a:xfrm>
            <a:off x="3605723" y="5163141"/>
            <a:ext cx="335343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004023-9F5B-4DD1-9AD0-FAC290AC4438}"/>
                  </a:ext>
                </a:extLst>
              </p:cNvPr>
              <p:cNvSpPr txBox="1"/>
              <p:nvPr/>
            </p:nvSpPr>
            <p:spPr>
              <a:xfrm>
                <a:off x="4202875" y="5231303"/>
                <a:ext cx="2301784" cy="101566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004023-9F5B-4DD1-9AD0-FAC290AC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75" y="5231303"/>
                <a:ext cx="2301784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4983615-71CC-4C45-BDCD-C499D0B8F166}"/>
              </a:ext>
            </a:extLst>
          </p:cNvPr>
          <p:cNvGrpSpPr/>
          <p:nvPr/>
        </p:nvGrpSpPr>
        <p:grpSpPr>
          <a:xfrm>
            <a:off x="2385605" y="4005454"/>
            <a:ext cx="2345982" cy="2382220"/>
            <a:chOff x="2385605" y="4005454"/>
            <a:chExt cx="2345982" cy="2382220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A52AEC45-CBC4-4D45-A1C8-E91C18F0CB49}"/>
                </a:ext>
              </a:extLst>
            </p:cNvPr>
            <p:cNvSpPr/>
            <p:nvPr/>
          </p:nvSpPr>
          <p:spPr>
            <a:xfrm flipH="1">
              <a:off x="2385605" y="4019236"/>
              <a:ext cx="2345982" cy="2368438"/>
            </a:xfrm>
            <a:prstGeom prst="arc">
              <a:avLst>
                <a:gd name="adj1" fmla="val 13122208"/>
                <a:gd name="adj2" fmla="val 16051157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B813A5B-B673-46CE-A182-FE3790EA2EAE}"/>
                    </a:ext>
                  </a:extLst>
                </p:cNvPr>
                <p:cNvSpPr txBox="1"/>
                <p:nvPr/>
              </p:nvSpPr>
              <p:spPr>
                <a:xfrm>
                  <a:off x="3627122" y="4005454"/>
                  <a:ext cx="507418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B813A5B-B673-46CE-A182-FE3790EA2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7122" y="4005454"/>
                  <a:ext cx="507418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3BC4A40-703F-43D7-8ADD-04B590DD2FB7}"/>
              </a:ext>
            </a:extLst>
          </p:cNvPr>
          <p:cNvCxnSpPr>
            <a:cxnSpLocks/>
          </p:cNvCxnSpPr>
          <p:nvPr/>
        </p:nvCxnSpPr>
        <p:spPr>
          <a:xfrm flipV="1">
            <a:off x="3568445" y="1665926"/>
            <a:ext cx="0" cy="15431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87EC230-6DA6-439C-BCB6-DC6E87EDE3CB}"/>
              </a:ext>
            </a:extLst>
          </p:cNvPr>
          <p:cNvSpPr/>
          <p:nvPr/>
        </p:nvSpPr>
        <p:spPr>
          <a:xfrm>
            <a:off x="6046258" y="2837829"/>
            <a:ext cx="471465" cy="4714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2E4442-D2AC-429A-A1C1-7A6AF103EAC5}"/>
              </a:ext>
            </a:extLst>
          </p:cNvPr>
          <p:cNvGrpSpPr/>
          <p:nvPr/>
        </p:nvGrpSpPr>
        <p:grpSpPr>
          <a:xfrm>
            <a:off x="3556817" y="2193383"/>
            <a:ext cx="2798391" cy="1015663"/>
            <a:chOff x="3556817" y="2193383"/>
            <a:chExt cx="2798391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CE97A3-F73B-48C1-94B1-F12ABB10A7BB}"/>
                    </a:ext>
                  </a:extLst>
                </p:cNvPr>
                <p:cNvSpPr txBox="1"/>
                <p:nvPr/>
              </p:nvSpPr>
              <p:spPr>
                <a:xfrm>
                  <a:off x="4202875" y="2193383"/>
                  <a:ext cx="741805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CE97A3-F73B-48C1-94B1-F12ABB10A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875" y="2193383"/>
                  <a:ext cx="741805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A959A8-E605-4912-9102-03F1CBC47A52}"/>
                </a:ext>
              </a:extLst>
            </p:cNvPr>
            <p:cNvCxnSpPr>
              <a:cxnSpLocks/>
            </p:cNvCxnSpPr>
            <p:nvPr/>
          </p:nvCxnSpPr>
          <p:spPr>
            <a:xfrm>
              <a:off x="3556817" y="3096195"/>
              <a:ext cx="2798391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4AF46DE-72B0-48C2-AC01-084C2AD47AF5}"/>
              </a:ext>
            </a:extLst>
          </p:cNvPr>
          <p:cNvCxnSpPr>
            <a:cxnSpLocks/>
          </p:cNvCxnSpPr>
          <p:nvPr/>
        </p:nvCxnSpPr>
        <p:spPr>
          <a:xfrm flipV="1">
            <a:off x="3568445" y="3148248"/>
            <a:ext cx="2723263" cy="196870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DD68EDD-0E0C-42A2-8093-C4B19CDE5A38}"/>
              </a:ext>
            </a:extLst>
          </p:cNvPr>
          <p:cNvGrpSpPr/>
          <p:nvPr/>
        </p:nvGrpSpPr>
        <p:grpSpPr>
          <a:xfrm>
            <a:off x="7048371" y="1257552"/>
            <a:ext cx="4970704" cy="4075446"/>
            <a:chOff x="7591492" y="2992350"/>
            <a:chExt cx="4054408" cy="3324181"/>
          </a:xfrm>
        </p:grpSpPr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E9A26442-F0FA-4BAE-ACA2-E1B3F2C870C9}"/>
                </a:ext>
              </a:extLst>
            </p:cNvPr>
            <p:cNvSpPr/>
            <p:nvPr/>
          </p:nvSpPr>
          <p:spPr>
            <a:xfrm flipH="1">
              <a:off x="7591492" y="3948093"/>
              <a:ext cx="2345982" cy="2368438"/>
            </a:xfrm>
            <a:prstGeom prst="arc">
              <a:avLst>
                <a:gd name="adj1" fmla="val 13122208"/>
                <a:gd name="adj2" fmla="val 16051157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69FB5E2-81E9-454B-A3F0-DB057BCED29B}"/>
                </a:ext>
              </a:extLst>
            </p:cNvPr>
            <p:cNvGrpSpPr/>
            <p:nvPr/>
          </p:nvGrpSpPr>
          <p:grpSpPr>
            <a:xfrm>
              <a:off x="8816808" y="2992350"/>
              <a:ext cx="2829092" cy="2051259"/>
              <a:chOff x="8816808" y="2992350"/>
              <a:chExt cx="2829092" cy="205125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D379A9C6-24E8-488E-A5E2-44159A75A84A}"/>
                  </a:ext>
                </a:extLst>
              </p:cNvPr>
              <p:cNvGrpSpPr/>
              <p:nvPr/>
            </p:nvGrpSpPr>
            <p:grpSpPr>
              <a:xfrm>
                <a:off x="8816808" y="2992350"/>
                <a:ext cx="2829092" cy="2051259"/>
                <a:chOff x="3720590" y="3248595"/>
                <a:chExt cx="2829092" cy="2051259"/>
              </a:xfrm>
            </p:grpSpPr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984D4768-AA21-4704-ADDE-3E72E22C9B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0590" y="3248595"/>
                  <a:ext cx="0" cy="205125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43FF320A-D803-4607-92A1-502CE42A82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0564" y="3248595"/>
                  <a:ext cx="2819118" cy="0"/>
                </a:xfrm>
                <a:prstGeom prst="straightConnector1">
                  <a:avLst/>
                </a:prstGeom>
                <a:ln w="1270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1041013E-46DF-4C70-9EF5-8A71B9E32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20845" y="3300648"/>
                  <a:ext cx="2723263" cy="19687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87E1DD4-1DF4-4841-94B1-859C05B14078}"/>
                      </a:ext>
                    </a:extLst>
                  </p:cNvPr>
                  <p:cNvSpPr txBox="1"/>
                  <p:nvPr/>
                </p:nvSpPr>
                <p:spPr>
                  <a:xfrm>
                    <a:off x="8837129" y="4025032"/>
                    <a:ext cx="507418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524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87E1DD4-1DF4-4841-94B1-859C05B14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7129" y="4025032"/>
                    <a:ext cx="507418" cy="83099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524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AE4D861-D0CA-4020-8408-2D008196C93A}"/>
                  </a:ext>
                </a:extLst>
              </p:cNvPr>
              <p:cNvSpPr txBox="1"/>
              <p:nvPr/>
            </p:nvSpPr>
            <p:spPr>
              <a:xfrm>
                <a:off x="8824981" y="69429"/>
                <a:ext cx="3300712" cy="101566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AE4D861-D0CA-4020-8408-2D008196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981" y="69429"/>
                <a:ext cx="3300712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9A44939-328F-4EE0-AF11-F05BECA2E0C1}"/>
              </a:ext>
            </a:extLst>
          </p:cNvPr>
          <p:cNvGrpSpPr/>
          <p:nvPr/>
        </p:nvGrpSpPr>
        <p:grpSpPr>
          <a:xfrm>
            <a:off x="5876261" y="3654040"/>
            <a:ext cx="6109397" cy="2366399"/>
            <a:chOff x="5876261" y="3654040"/>
            <a:chExt cx="6109397" cy="2366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782B851-DF1E-41ED-8B4B-62AF12A95C31}"/>
                    </a:ext>
                  </a:extLst>
                </p:cNvPr>
                <p:cNvSpPr txBox="1"/>
                <p:nvPr/>
              </p:nvSpPr>
              <p:spPr>
                <a:xfrm>
                  <a:off x="7613704" y="4573889"/>
                  <a:ext cx="4371954" cy="144655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CA" sz="8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8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782B851-DF1E-41ED-8B4B-62AF12A95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704" y="4573889"/>
                  <a:ext cx="4371954" cy="14465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0D063CB-B5F0-4A77-AC0C-05E8FB539BA0}"/>
                </a:ext>
              </a:extLst>
            </p:cNvPr>
            <p:cNvSpPr/>
            <p:nvPr/>
          </p:nvSpPr>
          <p:spPr>
            <a:xfrm rot="11700000">
              <a:off x="5876261" y="3654040"/>
              <a:ext cx="2214880" cy="916789"/>
            </a:xfrm>
            <a:custGeom>
              <a:avLst/>
              <a:gdLst>
                <a:gd name="connsiteX0" fmla="*/ 0 w 2214880"/>
                <a:gd name="connsiteY0" fmla="*/ 0 h 916789"/>
                <a:gd name="connsiteX1" fmla="*/ 1158240 w 2214880"/>
                <a:gd name="connsiteY1" fmla="*/ 914400 h 916789"/>
                <a:gd name="connsiteX2" fmla="*/ 1158240 w 2214880"/>
                <a:gd name="connsiteY2" fmla="*/ 284480 h 916789"/>
                <a:gd name="connsiteX3" fmla="*/ 2214880 w 2214880"/>
                <a:gd name="connsiteY3" fmla="*/ 894080 h 91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4880" h="916789">
                  <a:moveTo>
                    <a:pt x="0" y="0"/>
                  </a:moveTo>
                  <a:cubicBezTo>
                    <a:pt x="482600" y="433493"/>
                    <a:pt x="965200" y="866987"/>
                    <a:pt x="1158240" y="914400"/>
                  </a:cubicBezTo>
                  <a:cubicBezTo>
                    <a:pt x="1351280" y="961813"/>
                    <a:pt x="982133" y="287867"/>
                    <a:pt x="1158240" y="284480"/>
                  </a:cubicBezTo>
                  <a:cubicBezTo>
                    <a:pt x="1334347" y="281093"/>
                    <a:pt x="1774613" y="587586"/>
                    <a:pt x="2214880" y="89408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6FA67B4-29E4-4DF2-957B-9225500B83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01699" y="3865679"/>
              <a:ext cx="2" cy="2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6FA67B4-29E4-4DF2-957B-9225500B8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1699" y="3865679"/>
                <a:ext cx="2" cy="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4931A7-2672-4E28-A053-6868AE5F454A}"/>
                  </a:ext>
                </a:extLst>
              </p:cNvPr>
              <p:cNvSpPr txBox="1"/>
              <p:nvPr/>
            </p:nvSpPr>
            <p:spPr>
              <a:xfrm>
                <a:off x="9915675" y="2437486"/>
                <a:ext cx="2301784" cy="101566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4931A7-2672-4E28-A053-6868AE5F4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675" y="2437486"/>
                <a:ext cx="2301784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947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5"/>
    </mc:Choice>
    <mc:Fallback xmlns="">
      <p:transition spd="slow" advTm="47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0" grpId="0" animBg="1"/>
      <p:bldP spid="121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087613-49C1-457A-94E7-EA353CC09B0B}"/>
              </a:ext>
            </a:extLst>
          </p:cNvPr>
          <p:cNvGrpSpPr/>
          <p:nvPr/>
        </p:nvGrpSpPr>
        <p:grpSpPr>
          <a:xfrm>
            <a:off x="-84508" y="1031131"/>
            <a:ext cx="5138426" cy="2127752"/>
            <a:chOff x="50733" y="1015143"/>
            <a:chExt cx="5138426" cy="2127752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C20B364-DC9A-434C-8E04-CAFC401C6553}"/>
                </a:ext>
              </a:extLst>
            </p:cNvPr>
            <p:cNvSpPr/>
            <p:nvPr/>
          </p:nvSpPr>
          <p:spPr>
            <a:xfrm>
              <a:off x="655437" y="1015143"/>
              <a:ext cx="4533722" cy="1855092"/>
            </a:xfrm>
            <a:prstGeom prst="arc">
              <a:avLst>
                <a:gd name="adj1" fmla="val 9410921"/>
                <a:gd name="adj2" fmla="val 11339699"/>
              </a:avLst>
            </a:prstGeom>
            <a:ln w="762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/>
                <p:nvPr/>
              </p:nvSpPr>
              <p:spPr>
                <a:xfrm>
                  <a:off x="50733" y="2127232"/>
                  <a:ext cx="90172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CF52D0-8566-4AB2-A728-5A9C4EF58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3" y="2127232"/>
                  <a:ext cx="9017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FF5FB5-8044-46F5-8ED5-8412CEF41278}"/>
              </a:ext>
            </a:extLst>
          </p:cNvPr>
          <p:cNvGrpSpPr/>
          <p:nvPr/>
        </p:nvGrpSpPr>
        <p:grpSpPr>
          <a:xfrm>
            <a:off x="0" y="4163434"/>
            <a:ext cx="12192000" cy="1986804"/>
            <a:chOff x="0" y="4163434"/>
            <a:chExt cx="12192000" cy="1986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26B7F68-D0B8-46C3-98BB-D7A9BB94A1C7}"/>
                    </a:ext>
                  </a:extLst>
                </p:cNvPr>
                <p:cNvSpPr txBox="1"/>
                <p:nvPr/>
              </p:nvSpPr>
              <p:spPr>
                <a:xfrm>
                  <a:off x="683183" y="4826799"/>
                  <a:ext cx="4714350" cy="1323439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80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8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26B7F68-D0B8-46C3-98BB-D7A9BB94A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83" y="4826799"/>
                  <a:ext cx="4714350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92F8C7F-A35E-402B-849B-1FCDDC6B16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163434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067DDB-4B25-428F-9A7E-574A4B2A5977}"/>
                  </a:ext>
                </a:extLst>
              </p:cNvPr>
              <p:cNvSpPr txBox="1"/>
              <p:nvPr/>
            </p:nvSpPr>
            <p:spPr>
              <a:xfrm>
                <a:off x="5767613" y="707761"/>
                <a:ext cx="647355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CA" sz="5400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5400" dirty="0"/>
                  <a:t>is a hyperbolic angle</a:t>
                </a:r>
              </a:p>
              <a:p>
                <a:pPr algn="ctr"/>
                <a:endParaRPr lang="en-CA" sz="32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sz="5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5400" dirty="0"/>
                  <a:t> are circular angles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B067DDB-4B25-428F-9A7E-574A4B2A5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613" y="707761"/>
                <a:ext cx="6473554" cy="2308324"/>
              </a:xfrm>
              <a:prstGeom prst="rect">
                <a:avLst/>
              </a:prstGeom>
              <a:blipFill>
                <a:blip r:embed="rId5"/>
                <a:stretch>
                  <a:fillRect t="-7124" r="-4426" b="-126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56701D6-673E-4911-8433-1C46DCD66031}"/>
              </a:ext>
            </a:extLst>
          </p:cNvPr>
          <p:cNvGrpSpPr/>
          <p:nvPr/>
        </p:nvGrpSpPr>
        <p:grpSpPr>
          <a:xfrm>
            <a:off x="6096000" y="4151253"/>
            <a:ext cx="6027910" cy="2862322"/>
            <a:chOff x="6096000" y="4151253"/>
            <a:chExt cx="6027910" cy="286232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4C51B0-B8E9-48E2-A70F-E3307785109C}"/>
                </a:ext>
              </a:extLst>
            </p:cNvPr>
            <p:cNvSpPr txBox="1"/>
            <p:nvPr/>
          </p:nvSpPr>
          <p:spPr>
            <a:xfrm>
              <a:off x="6096000" y="4151253"/>
              <a:ext cx="577508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Reduced-Circumference Polar Coordinates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03F4D84-3D7B-415F-8559-764E39BC8B65}"/>
                    </a:ext>
                  </a:extLst>
                </p:cNvPr>
                <p:cNvSpPr txBox="1"/>
                <p:nvPr/>
              </p:nvSpPr>
              <p:spPr>
                <a:xfrm>
                  <a:off x="10459083" y="4292881"/>
                  <a:ext cx="166482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03F4D84-3D7B-415F-8559-764E39BC8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9083" y="4292881"/>
                  <a:ext cx="1664827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9D6F04-1BB2-47A3-A3C4-9AA27D8833B8}"/>
              </a:ext>
            </a:extLst>
          </p:cNvPr>
          <p:cNvGrpSpPr/>
          <p:nvPr/>
        </p:nvGrpSpPr>
        <p:grpSpPr>
          <a:xfrm>
            <a:off x="0" y="707762"/>
            <a:ext cx="5493792" cy="2222489"/>
            <a:chOff x="602208" y="845475"/>
            <a:chExt cx="3940666" cy="159417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8DC2C1-8F1E-4310-9006-DF21DCFE6F1A}"/>
                </a:ext>
              </a:extLst>
            </p:cNvPr>
            <p:cNvSpPr/>
            <p:nvPr/>
          </p:nvSpPr>
          <p:spPr>
            <a:xfrm rot="16200000">
              <a:off x="1388080" y="1085643"/>
              <a:ext cx="1407976" cy="927755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  <a:gd name="connsiteX0" fmla="*/ 2146388 w 2146388"/>
                <a:gd name="connsiteY0" fmla="*/ 0 h 5003799"/>
                <a:gd name="connsiteX1" fmla="*/ 1193888 w 2146388"/>
                <a:gd name="connsiteY1" fmla="*/ 1003300 h 5003799"/>
                <a:gd name="connsiteX2" fmla="*/ 520788 w 2146388"/>
                <a:gd name="connsiteY2" fmla="*/ 1816100 h 5003799"/>
                <a:gd name="connsiteX3" fmla="*/ 127088 w 2146388"/>
                <a:gd name="connsiteY3" fmla="*/ 2438400 h 5003799"/>
                <a:gd name="connsiteX4" fmla="*/ 88 w 2146388"/>
                <a:gd name="connsiteY4" fmla="*/ 3009900 h 5003799"/>
                <a:gd name="connsiteX5" fmla="*/ 114388 w 2146388"/>
                <a:gd name="connsiteY5" fmla="*/ 3543300 h 5003799"/>
                <a:gd name="connsiteX6" fmla="*/ 482688 w 2146388"/>
                <a:gd name="connsiteY6" fmla="*/ 4178300 h 5003799"/>
                <a:gd name="connsiteX7" fmla="*/ 1181188 w 2146388"/>
                <a:gd name="connsiteY7" fmla="*/ 5003800 h 5003799"/>
                <a:gd name="connsiteX0" fmla="*/ 2146388 w 2146388"/>
                <a:gd name="connsiteY0" fmla="*/ 0 h 4178300"/>
                <a:gd name="connsiteX1" fmla="*/ 1193888 w 2146388"/>
                <a:gd name="connsiteY1" fmla="*/ 1003300 h 4178300"/>
                <a:gd name="connsiteX2" fmla="*/ 520788 w 2146388"/>
                <a:gd name="connsiteY2" fmla="*/ 1816100 h 4178300"/>
                <a:gd name="connsiteX3" fmla="*/ 127088 w 2146388"/>
                <a:gd name="connsiteY3" fmla="*/ 2438400 h 4178300"/>
                <a:gd name="connsiteX4" fmla="*/ 88 w 2146388"/>
                <a:gd name="connsiteY4" fmla="*/ 3009900 h 4178300"/>
                <a:gd name="connsiteX5" fmla="*/ 114388 w 2146388"/>
                <a:gd name="connsiteY5" fmla="*/ 3543300 h 4178300"/>
                <a:gd name="connsiteX6" fmla="*/ 482688 w 2146388"/>
                <a:gd name="connsiteY6" fmla="*/ 4178300 h 4178300"/>
                <a:gd name="connsiteX0" fmla="*/ 2146388 w 2146388"/>
                <a:gd name="connsiteY0" fmla="*/ 0 h 3543302"/>
                <a:gd name="connsiteX1" fmla="*/ 1193888 w 2146388"/>
                <a:gd name="connsiteY1" fmla="*/ 1003300 h 3543302"/>
                <a:gd name="connsiteX2" fmla="*/ 520788 w 2146388"/>
                <a:gd name="connsiteY2" fmla="*/ 1816100 h 3543302"/>
                <a:gd name="connsiteX3" fmla="*/ 127088 w 2146388"/>
                <a:gd name="connsiteY3" fmla="*/ 2438400 h 3543302"/>
                <a:gd name="connsiteX4" fmla="*/ 88 w 2146388"/>
                <a:gd name="connsiteY4" fmla="*/ 3009900 h 3543302"/>
                <a:gd name="connsiteX5" fmla="*/ 114388 w 2146388"/>
                <a:gd name="connsiteY5" fmla="*/ 3543300 h 3543302"/>
                <a:gd name="connsiteX0" fmla="*/ 2146299 w 2146299"/>
                <a:gd name="connsiteY0" fmla="*/ 0 h 3009899"/>
                <a:gd name="connsiteX1" fmla="*/ 1193799 w 2146299"/>
                <a:gd name="connsiteY1" fmla="*/ 1003300 h 3009899"/>
                <a:gd name="connsiteX2" fmla="*/ 520699 w 2146299"/>
                <a:gd name="connsiteY2" fmla="*/ 1816100 h 3009899"/>
                <a:gd name="connsiteX3" fmla="*/ 126999 w 2146299"/>
                <a:gd name="connsiteY3" fmla="*/ 2438400 h 3009899"/>
                <a:gd name="connsiteX4" fmla="*/ -1 w 2146299"/>
                <a:gd name="connsiteY4" fmla="*/ 3009900 h 30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9" h="3009899">
                  <a:moveTo>
                    <a:pt x="2146299" y="0"/>
                  </a:moveTo>
                  <a:cubicBezTo>
                    <a:pt x="1805515" y="350308"/>
                    <a:pt x="1464732" y="700617"/>
                    <a:pt x="1193799" y="1003300"/>
                  </a:cubicBezTo>
                  <a:cubicBezTo>
                    <a:pt x="922866" y="1305983"/>
                    <a:pt x="698499" y="1576917"/>
                    <a:pt x="520699" y="1816100"/>
                  </a:cubicBezTo>
                  <a:cubicBezTo>
                    <a:pt x="342899" y="2055283"/>
                    <a:pt x="213782" y="2239433"/>
                    <a:pt x="126999" y="2438400"/>
                  </a:cubicBezTo>
                  <a:cubicBezTo>
                    <a:pt x="40216" y="2637367"/>
                    <a:pt x="2116" y="2825750"/>
                    <a:pt x="-1" y="30099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32B8343-1E1B-47AC-8299-AB1FE5FCEFE3}"/>
                </a:ext>
              </a:extLst>
            </p:cNvPr>
            <p:cNvSpPr/>
            <p:nvPr/>
          </p:nvSpPr>
          <p:spPr>
            <a:xfrm rot="16200000">
              <a:off x="1868524" y="-416037"/>
              <a:ext cx="1408034" cy="3940666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5128E6B-1969-41ED-A881-B2C75408D374}"/>
                </a:ext>
              </a:extLst>
            </p:cNvPr>
            <p:cNvSpPr/>
            <p:nvPr/>
          </p:nvSpPr>
          <p:spPr>
            <a:xfrm rot="5400000" flipH="1">
              <a:off x="2330954" y="1085585"/>
              <a:ext cx="1407976" cy="927755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  <a:gd name="connsiteX0" fmla="*/ 2146388 w 2146388"/>
                <a:gd name="connsiteY0" fmla="*/ 0 h 5003799"/>
                <a:gd name="connsiteX1" fmla="*/ 1193888 w 2146388"/>
                <a:gd name="connsiteY1" fmla="*/ 1003300 h 5003799"/>
                <a:gd name="connsiteX2" fmla="*/ 520788 w 2146388"/>
                <a:gd name="connsiteY2" fmla="*/ 1816100 h 5003799"/>
                <a:gd name="connsiteX3" fmla="*/ 127088 w 2146388"/>
                <a:gd name="connsiteY3" fmla="*/ 2438400 h 5003799"/>
                <a:gd name="connsiteX4" fmla="*/ 88 w 2146388"/>
                <a:gd name="connsiteY4" fmla="*/ 3009900 h 5003799"/>
                <a:gd name="connsiteX5" fmla="*/ 114388 w 2146388"/>
                <a:gd name="connsiteY5" fmla="*/ 3543300 h 5003799"/>
                <a:gd name="connsiteX6" fmla="*/ 482688 w 2146388"/>
                <a:gd name="connsiteY6" fmla="*/ 4178300 h 5003799"/>
                <a:gd name="connsiteX7" fmla="*/ 1181188 w 2146388"/>
                <a:gd name="connsiteY7" fmla="*/ 5003800 h 5003799"/>
                <a:gd name="connsiteX0" fmla="*/ 2146388 w 2146388"/>
                <a:gd name="connsiteY0" fmla="*/ 0 h 4178300"/>
                <a:gd name="connsiteX1" fmla="*/ 1193888 w 2146388"/>
                <a:gd name="connsiteY1" fmla="*/ 1003300 h 4178300"/>
                <a:gd name="connsiteX2" fmla="*/ 520788 w 2146388"/>
                <a:gd name="connsiteY2" fmla="*/ 1816100 h 4178300"/>
                <a:gd name="connsiteX3" fmla="*/ 127088 w 2146388"/>
                <a:gd name="connsiteY3" fmla="*/ 2438400 h 4178300"/>
                <a:gd name="connsiteX4" fmla="*/ 88 w 2146388"/>
                <a:gd name="connsiteY4" fmla="*/ 3009900 h 4178300"/>
                <a:gd name="connsiteX5" fmla="*/ 114388 w 2146388"/>
                <a:gd name="connsiteY5" fmla="*/ 3543300 h 4178300"/>
                <a:gd name="connsiteX6" fmla="*/ 482688 w 2146388"/>
                <a:gd name="connsiteY6" fmla="*/ 4178300 h 4178300"/>
                <a:gd name="connsiteX0" fmla="*/ 2146388 w 2146388"/>
                <a:gd name="connsiteY0" fmla="*/ 0 h 3543302"/>
                <a:gd name="connsiteX1" fmla="*/ 1193888 w 2146388"/>
                <a:gd name="connsiteY1" fmla="*/ 1003300 h 3543302"/>
                <a:gd name="connsiteX2" fmla="*/ 520788 w 2146388"/>
                <a:gd name="connsiteY2" fmla="*/ 1816100 h 3543302"/>
                <a:gd name="connsiteX3" fmla="*/ 127088 w 2146388"/>
                <a:gd name="connsiteY3" fmla="*/ 2438400 h 3543302"/>
                <a:gd name="connsiteX4" fmla="*/ 88 w 2146388"/>
                <a:gd name="connsiteY4" fmla="*/ 3009900 h 3543302"/>
                <a:gd name="connsiteX5" fmla="*/ 114388 w 2146388"/>
                <a:gd name="connsiteY5" fmla="*/ 3543300 h 3543302"/>
                <a:gd name="connsiteX0" fmla="*/ 2146299 w 2146299"/>
                <a:gd name="connsiteY0" fmla="*/ 0 h 3009899"/>
                <a:gd name="connsiteX1" fmla="*/ 1193799 w 2146299"/>
                <a:gd name="connsiteY1" fmla="*/ 1003300 h 3009899"/>
                <a:gd name="connsiteX2" fmla="*/ 520699 w 2146299"/>
                <a:gd name="connsiteY2" fmla="*/ 1816100 h 3009899"/>
                <a:gd name="connsiteX3" fmla="*/ 126999 w 2146299"/>
                <a:gd name="connsiteY3" fmla="*/ 2438400 h 3009899"/>
                <a:gd name="connsiteX4" fmla="*/ -1 w 2146299"/>
                <a:gd name="connsiteY4" fmla="*/ 3009900 h 300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9" h="3009899">
                  <a:moveTo>
                    <a:pt x="2146299" y="0"/>
                  </a:moveTo>
                  <a:cubicBezTo>
                    <a:pt x="1805515" y="350308"/>
                    <a:pt x="1464732" y="700617"/>
                    <a:pt x="1193799" y="1003300"/>
                  </a:cubicBezTo>
                  <a:cubicBezTo>
                    <a:pt x="922866" y="1305983"/>
                    <a:pt x="698499" y="1576917"/>
                    <a:pt x="520699" y="1816100"/>
                  </a:cubicBezTo>
                  <a:cubicBezTo>
                    <a:pt x="342899" y="2055283"/>
                    <a:pt x="213782" y="2239433"/>
                    <a:pt x="126999" y="2438400"/>
                  </a:cubicBezTo>
                  <a:cubicBezTo>
                    <a:pt x="40216" y="2637367"/>
                    <a:pt x="2116" y="2825750"/>
                    <a:pt x="-1" y="30099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52D333-D095-492E-AEF9-A66DDBD2B92C}"/>
                </a:ext>
              </a:extLst>
            </p:cNvPr>
            <p:cNvSpPr/>
            <p:nvPr/>
          </p:nvSpPr>
          <p:spPr>
            <a:xfrm>
              <a:off x="2408936" y="2112445"/>
              <a:ext cx="327209" cy="327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75D5C0-C9D8-4261-A76E-E59D84AF0978}"/>
                  </a:ext>
                </a:extLst>
              </p:cNvPr>
              <p:cNvSpPr txBox="1"/>
              <p:nvPr/>
            </p:nvSpPr>
            <p:spPr>
              <a:xfrm>
                <a:off x="1668991" y="132047"/>
                <a:ext cx="2298065" cy="120032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600" dirty="0"/>
                  <a:t>Hyperbolic</a:t>
                </a:r>
                <a:br>
                  <a:rPr lang="en-CA" sz="3600" dirty="0"/>
                </a:br>
                <a:r>
                  <a:rPr lang="en-CA" sz="3600" dirty="0"/>
                  <a:t>3-space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75D5C0-C9D8-4261-A76E-E59D84AF0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991" y="132047"/>
                <a:ext cx="2298065" cy="1200329"/>
              </a:xfrm>
              <a:prstGeom prst="rect">
                <a:avLst/>
              </a:prstGeom>
              <a:blipFill>
                <a:blip r:embed="rId7"/>
                <a:stretch>
                  <a:fillRect l="-7958" t="-8122" r="-5305" b="-1878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7CFDFD6-FDF7-4C4D-9B96-BFBF18C32639}"/>
              </a:ext>
            </a:extLst>
          </p:cNvPr>
          <p:cNvGrpSpPr/>
          <p:nvPr/>
        </p:nvGrpSpPr>
        <p:grpSpPr>
          <a:xfrm>
            <a:off x="2220021" y="-307393"/>
            <a:ext cx="2229280" cy="4285606"/>
            <a:chOff x="9891719" y="657024"/>
            <a:chExt cx="2229280" cy="4285606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AECCFB5-36E2-4938-90F3-8898423A844E}"/>
                </a:ext>
              </a:extLst>
            </p:cNvPr>
            <p:cNvSpPr/>
            <p:nvPr/>
          </p:nvSpPr>
          <p:spPr>
            <a:xfrm rot="2066037" flipH="1" flipV="1">
              <a:off x="9891719" y="657024"/>
              <a:ext cx="2229280" cy="3876318"/>
            </a:xfrm>
            <a:prstGeom prst="arc">
              <a:avLst>
                <a:gd name="adj1" fmla="val 11369660"/>
                <a:gd name="adj2" fmla="val 15254621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9DED7B6-D44A-4AAE-BA8F-90683AFD94E5}"/>
                    </a:ext>
                  </a:extLst>
                </p:cNvPr>
                <p:cNvSpPr txBox="1"/>
                <p:nvPr/>
              </p:nvSpPr>
              <p:spPr>
                <a:xfrm>
                  <a:off x="10929806" y="3926967"/>
                  <a:ext cx="814134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9DED7B6-D44A-4AAE-BA8F-90683AFD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9806" y="3926967"/>
                  <a:ext cx="81413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B0050D-1E85-4219-9CFF-65D115C3F38C}"/>
              </a:ext>
            </a:extLst>
          </p:cNvPr>
          <p:cNvGrpSpPr/>
          <p:nvPr/>
        </p:nvGrpSpPr>
        <p:grpSpPr>
          <a:xfrm>
            <a:off x="763170" y="628265"/>
            <a:ext cx="4625638" cy="2467316"/>
            <a:chOff x="-3624542" y="806359"/>
            <a:chExt cx="4625638" cy="2467316"/>
          </a:xfrm>
        </p:grpSpPr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D2C8D76-BF7F-4D8D-80AC-8B2AEAF8640D}"/>
                </a:ext>
              </a:extLst>
            </p:cNvPr>
            <p:cNvSpPr/>
            <p:nvPr/>
          </p:nvSpPr>
          <p:spPr>
            <a:xfrm flipH="1">
              <a:off x="-3624542" y="806359"/>
              <a:ext cx="4533722" cy="1855092"/>
            </a:xfrm>
            <a:prstGeom prst="arc">
              <a:avLst>
                <a:gd name="adj1" fmla="val 9410921"/>
                <a:gd name="adj2" fmla="val 11339699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C2B944C-1092-4F3D-A23F-83476D0B7D6E}"/>
                    </a:ext>
                  </a:extLst>
                </p:cNvPr>
                <p:cNvSpPr txBox="1"/>
                <p:nvPr/>
              </p:nvSpPr>
              <p:spPr>
                <a:xfrm>
                  <a:off x="186321" y="2258012"/>
                  <a:ext cx="81477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C2B944C-1092-4F3D-A23F-83476D0B7D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321" y="2258012"/>
                  <a:ext cx="814775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F98066-73FD-4B7E-A090-0E833B6C00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60520" y="5027760"/>
              <a:ext cx="1390320" cy="25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F98066-73FD-4B7E-A090-0E833B6C00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51160" y="5018400"/>
                <a:ext cx="1409040" cy="27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27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5"/>
    </mc:Choice>
    <mc:Fallback xmlns="">
      <p:transition spd="slow" advTm="1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D448DD-5DBF-49CE-AC26-84B6CD899634}"/>
              </a:ext>
            </a:extLst>
          </p:cNvPr>
          <p:cNvCxnSpPr>
            <a:cxnSpLocks/>
          </p:cNvCxnSpPr>
          <p:nvPr/>
        </p:nvCxnSpPr>
        <p:spPr>
          <a:xfrm flipV="1">
            <a:off x="5835661" y="2486812"/>
            <a:ext cx="0" cy="333960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9779AB-C2F5-4591-80E3-B2F1A3537F1A}"/>
              </a:ext>
            </a:extLst>
          </p:cNvPr>
          <p:cNvGrpSpPr/>
          <p:nvPr/>
        </p:nvGrpSpPr>
        <p:grpSpPr>
          <a:xfrm>
            <a:off x="1370485" y="705073"/>
            <a:ext cx="8849738" cy="3855549"/>
            <a:chOff x="6599801" y="1981719"/>
            <a:chExt cx="6589036" cy="2354318"/>
          </a:xfrm>
          <a:noFill/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EE0DD9-EEC4-496B-AE55-E4D22B25883B}"/>
                </a:ext>
              </a:extLst>
            </p:cNvPr>
            <p:cNvSpPr/>
            <p:nvPr/>
          </p:nvSpPr>
          <p:spPr>
            <a:xfrm rot="16200000">
              <a:off x="8717160" y="-135640"/>
              <a:ext cx="2354318" cy="6589036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619A963-2480-4461-8193-04EBEEF9752F}"/>
                </a:ext>
              </a:extLst>
            </p:cNvPr>
            <p:cNvSpPr/>
            <p:nvPr/>
          </p:nvSpPr>
          <p:spPr>
            <a:xfrm>
              <a:off x="9995237" y="3671038"/>
              <a:ext cx="269446" cy="269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8542E684-8226-435E-AD76-9AFC7641354D}"/>
              </a:ext>
            </a:extLst>
          </p:cNvPr>
          <p:cNvSpPr/>
          <p:nvPr/>
        </p:nvSpPr>
        <p:spPr>
          <a:xfrm>
            <a:off x="1854145" y="454115"/>
            <a:ext cx="7975290" cy="141344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87EC230-6DA6-439C-BCB6-DC6E87EDE3CB}"/>
              </a:ext>
            </a:extLst>
          </p:cNvPr>
          <p:cNvSpPr/>
          <p:nvPr/>
        </p:nvSpPr>
        <p:spPr>
          <a:xfrm>
            <a:off x="8130428" y="2576272"/>
            <a:ext cx="460335" cy="46033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4999F5-22DB-4E61-806D-B78F561B5223}"/>
              </a:ext>
            </a:extLst>
          </p:cNvPr>
          <p:cNvGrpSpPr/>
          <p:nvPr/>
        </p:nvGrpSpPr>
        <p:grpSpPr>
          <a:xfrm>
            <a:off x="3303098" y="1947040"/>
            <a:ext cx="5128986" cy="1569448"/>
            <a:chOff x="3303098" y="1947040"/>
            <a:chExt cx="5128986" cy="1569448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7E97FA0-B053-4ECD-A29A-DCDF4ED993CC}"/>
                </a:ext>
              </a:extLst>
            </p:cNvPr>
            <p:cNvGrpSpPr/>
            <p:nvPr/>
          </p:nvGrpSpPr>
          <p:grpSpPr>
            <a:xfrm>
              <a:off x="3303098" y="2165049"/>
              <a:ext cx="4951567" cy="1351439"/>
              <a:chOff x="606448" y="2697539"/>
              <a:chExt cx="5954529" cy="1531509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84E6E12-BC16-4716-961D-989ED25F73B8}"/>
                  </a:ext>
                </a:extLst>
              </p:cNvPr>
              <p:cNvSpPr/>
              <p:nvPr/>
            </p:nvSpPr>
            <p:spPr>
              <a:xfrm>
                <a:off x="619146" y="2697539"/>
                <a:ext cx="5941831" cy="1500735"/>
              </a:xfrm>
              <a:prstGeom prst="ellipse">
                <a:avLst/>
              </a:prstGeom>
              <a:solidFill>
                <a:srgbClr val="FFB7B7">
                  <a:alpha val="40000"/>
                </a:srgb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79B9BB62-F551-424A-B7AE-9A7D6C7C5FD0}"/>
                  </a:ext>
                </a:extLst>
              </p:cNvPr>
              <p:cNvGrpSpPr/>
              <p:nvPr/>
            </p:nvGrpSpPr>
            <p:grpSpPr>
              <a:xfrm>
                <a:off x="606448" y="2707637"/>
                <a:ext cx="5941830" cy="1521411"/>
                <a:chOff x="606448" y="2707637"/>
                <a:chExt cx="5941830" cy="1521411"/>
              </a:xfrm>
            </p:grpSpPr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A44FD60C-2AEB-4413-B33D-AF1C84468547}"/>
                    </a:ext>
                  </a:extLst>
                </p:cNvPr>
                <p:cNvSpPr/>
                <p:nvPr/>
              </p:nvSpPr>
              <p:spPr>
                <a:xfrm>
                  <a:off x="606448" y="2707637"/>
                  <a:ext cx="5904297" cy="1490637"/>
                </a:xfrm>
                <a:prstGeom prst="arc">
                  <a:avLst>
                    <a:gd name="adj1" fmla="val 11029167"/>
                    <a:gd name="adj2" fmla="val 21548199"/>
                  </a:avLst>
                </a:prstGeom>
                <a:ln w="76200">
                  <a:solidFill>
                    <a:srgbClr val="C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9B038ED8-F69B-41CC-BC25-321617F40D9D}"/>
                    </a:ext>
                  </a:extLst>
                </p:cNvPr>
                <p:cNvSpPr/>
                <p:nvPr/>
              </p:nvSpPr>
              <p:spPr>
                <a:xfrm>
                  <a:off x="643981" y="2738410"/>
                  <a:ext cx="5904297" cy="1490638"/>
                </a:xfrm>
                <a:prstGeom prst="arc">
                  <a:avLst>
                    <a:gd name="adj1" fmla="val 16118"/>
                    <a:gd name="adj2" fmla="val 10801647"/>
                  </a:avLst>
                </a:prstGeom>
                <a:ln w="76200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CE97A3-F73B-48C1-94B1-F12ABB10A7BB}"/>
                    </a:ext>
                  </a:extLst>
                </p:cNvPr>
                <p:cNvSpPr txBox="1"/>
                <p:nvPr/>
              </p:nvSpPr>
              <p:spPr>
                <a:xfrm>
                  <a:off x="6330563" y="1947040"/>
                  <a:ext cx="724293" cy="99168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6CE97A3-F73B-48C1-94B1-F12ABB10A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0563" y="1947040"/>
                  <a:ext cx="724293" cy="9916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A959A8-E605-4912-9102-03F1CBC47A52}"/>
                </a:ext>
              </a:extLst>
            </p:cNvPr>
            <p:cNvCxnSpPr>
              <a:cxnSpLocks/>
            </p:cNvCxnSpPr>
            <p:nvPr/>
          </p:nvCxnSpPr>
          <p:spPr>
            <a:xfrm>
              <a:off x="5835661" y="2828539"/>
              <a:ext cx="2596423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3EECB74-9F68-49B3-B1CE-10E4D0B40347}"/>
              </a:ext>
            </a:extLst>
          </p:cNvPr>
          <p:cNvCxnSpPr>
            <a:cxnSpLocks/>
          </p:cNvCxnSpPr>
          <p:nvPr/>
        </p:nvCxnSpPr>
        <p:spPr>
          <a:xfrm flipV="1">
            <a:off x="5835661" y="980122"/>
            <a:ext cx="0" cy="19178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A847ADE-E2D4-4230-A12C-4D8B9A5D799C}"/>
              </a:ext>
            </a:extLst>
          </p:cNvPr>
          <p:cNvSpPr/>
          <p:nvPr/>
        </p:nvSpPr>
        <p:spPr>
          <a:xfrm>
            <a:off x="5550760" y="5582174"/>
            <a:ext cx="561083" cy="5610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03AA845-EC45-4331-A82D-04A0EF953E36}"/>
              </a:ext>
            </a:extLst>
          </p:cNvPr>
          <p:cNvCxnSpPr>
            <a:cxnSpLocks/>
          </p:cNvCxnSpPr>
          <p:nvPr/>
        </p:nvCxnSpPr>
        <p:spPr>
          <a:xfrm flipV="1">
            <a:off x="5821010" y="2876900"/>
            <a:ext cx="2555889" cy="299824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ADD17B-D84E-4314-9FA5-0DABD590764B}"/>
              </a:ext>
            </a:extLst>
          </p:cNvPr>
          <p:cNvGrpSpPr/>
          <p:nvPr/>
        </p:nvGrpSpPr>
        <p:grpSpPr>
          <a:xfrm>
            <a:off x="4827645" y="4672487"/>
            <a:ext cx="1925224" cy="1974767"/>
            <a:chOff x="4827645" y="4672487"/>
            <a:chExt cx="1925224" cy="1974767"/>
          </a:xfrm>
        </p:grpSpPr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B94DE0C4-ACC7-440D-9BCE-74C4471AEC1F}"/>
                </a:ext>
              </a:extLst>
            </p:cNvPr>
            <p:cNvSpPr/>
            <p:nvPr/>
          </p:nvSpPr>
          <p:spPr>
            <a:xfrm flipH="1">
              <a:off x="4827645" y="4703602"/>
              <a:ext cx="1925224" cy="1943652"/>
            </a:xfrm>
            <a:prstGeom prst="arc">
              <a:avLst>
                <a:gd name="adj1" fmla="val 13122208"/>
                <a:gd name="adj2" fmla="val 16051157"/>
              </a:avLst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3A6F71D-0CA8-4DBC-9FFE-24B3EF337970}"/>
                    </a:ext>
                  </a:extLst>
                </p:cNvPr>
                <p:cNvSpPr txBox="1"/>
                <p:nvPr/>
              </p:nvSpPr>
              <p:spPr>
                <a:xfrm>
                  <a:off x="5821010" y="4672487"/>
                  <a:ext cx="495439" cy="81137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3A6F71D-0CA8-4DBC-9FFE-24B3EF337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10" y="4672487"/>
                  <a:ext cx="495439" cy="8113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B391D2-3C3F-4BCF-AD75-BC2290A4EC7B}"/>
              </a:ext>
            </a:extLst>
          </p:cNvPr>
          <p:cNvGrpSpPr/>
          <p:nvPr/>
        </p:nvGrpSpPr>
        <p:grpSpPr>
          <a:xfrm>
            <a:off x="5985359" y="3975760"/>
            <a:ext cx="5882659" cy="2540022"/>
            <a:chOff x="5985359" y="3975760"/>
            <a:chExt cx="5882659" cy="2540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782B851-DF1E-41ED-8B4B-62AF12A95C31}"/>
                    </a:ext>
                  </a:extLst>
                </p:cNvPr>
                <p:cNvSpPr txBox="1"/>
                <p:nvPr/>
              </p:nvSpPr>
              <p:spPr>
                <a:xfrm>
                  <a:off x="7496064" y="5069232"/>
                  <a:ext cx="4371954" cy="144655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CA" sz="8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CA" sz="8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782B851-DF1E-41ED-8B4B-62AF12A95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064" y="5069232"/>
                  <a:ext cx="4371954" cy="14465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0D063CB-B5F0-4A77-AC0C-05E8FB539BA0}"/>
                </a:ext>
              </a:extLst>
            </p:cNvPr>
            <p:cNvSpPr/>
            <p:nvPr/>
          </p:nvSpPr>
          <p:spPr>
            <a:xfrm rot="12517611">
              <a:off x="5985359" y="3975760"/>
              <a:ext cx="2205861" cy="913056"/>
            </a:xfrm>
            <a:custGeom>
              <a:avLst/>
              <a:gdLst>
                <a:gd name="connsiteX0" fmla="*/ 0 w 2214880"/>
                <a:gd name="connsiteY0" fmla="*/ 0 h 916789"/>
                <a:gd name="connsiteX1" fmla="*/ 1158240 w 2214880"/>
                <a:gd name="connsiteY1" fmla="*/ 914400 h 916789"/>
                <a:gd name="connsiteX2" fmla="*/ 1158240 w 2214880"/>
                <a:gd name="connsiteY2" fmla="*/ 284480 h 916789"/>
                <a:gd name="connsiteX3" fmla="*/ 2214880 w 2214880"/>
                <a:gd name="connsiteY3" fmla="*/ 894080 h 91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4880" h="916789">
                  <a:moveTo>
                    <a:pt x="0" y="0"/>
                  </a:moveTo>
                  <a:cubicBezTo>
                    <a:pt x="482600" y="433493"/>
                    <a:pt x="965200" y="866987"/>
                    <a:pt x="1158240" y="914400"/>
                  </a:cubicBezTo>
                  <a:cubicBezTo>
                    <a:pt x="1351280" y="961813"/>
                    <a:pt x="982133" y="287867"/>
                    <a:pt x="1158240" y="284480"/>
                  </a:cubicBezTo>
                  <a:cubicBezTo>
                    <a:pt x="1334347" y="281093"/>
                    <a:pt x="1774613" y="587586"/>
                    <a:pt x="2214880" y="89408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AE4D861-D0CA-4020-8408-2D008196C93A}"/>
                  </a:ext>
                </a:extLst>
              </p:cNvPr>
              <p:cNvSpPr txBox="1"/>
              <p:nvPr/>
            </p:nvSpPr>
            <p:spPr>
              <a:xfrm>
                <a:off x="175161" y="2632847"/>
                <a:ext cx="3018069" cy="83099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CA" sz="4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fun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AE4D861-D0CA-4020-8408-2D008196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61" y="2632847"/>
                <a:ext cx="301806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3D59C24-D7D9-4CF1-AC39-9B446C76054F}"/>
              </a:ext>
            </a:extLst>
          </p:cNvPr>
          <p:cNvGrpSpPr/>
          <p:nvPr/>
        </p:nvGrpSpPr>
        <p:grpSpPr>
          <a:xfrm>
            <a:off x="-1181540" y="3697234"/>
            <a:ext cx="4089081" cy="4169526"/>
            <a:chOff x="-1181540" y="3697234"/>
            <a:chExt cx="4089081" cy="4169526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DD68EDD-0E0C-42A2-8093-C4B19CDE5A38}"/>
                </a:ext>
              </a:extLst>
            </p:cNvPr>
            <p:cNvGrpSpPr/>
            <p:nvPr/>
          </p:nvGrpSpPr>
          <p:grpSpPr>
            <a:xfrm>
              <a:off x="-1181540" y="4963054"/>
              <a:ext cx="2876174" cy="2903706"/>
              <a:chOff x="10652461" y="5016136"/>
              <a:chExt cx="2345982" cy="2368438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9A26442-F0FA-4BAE-ACA2-E1B3F2C870C9}"/>
                  </a:ext>
                </a:extLst>
              </p:cNvPr>
              <p:cNvSpPr/>
              <p:nvPr/>
            </p:nvSpPr>
            <p:spPr>
              <a:xfrm flipH="1">
                <a:off x="10652461" y="5016136"/>
                <a:ext cx="2345982" cy="2368438"/>
              </a:xfrm>
              <a:prstGeom prst="arc">
                <a:avLst>
                  <a:gd name="adj1" fmla="val 13122208"/>
                  <a:gd name="adj2" fmla="val 16051157"/>
                </a:avLst>
              </a:prstGeom>
              <a:ln w="762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87E1DD4-1DF4-4841-94B1-859C05B140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898099" y="5093076"/>
                    <a:ext cx="507418" cy="830997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524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87E1DD4-1DF4-4841-94B1-859C05B14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98099" y="5093076"/>
                    <a:ext cx="507418" cy="8309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524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F69581-316F-4091-B90F-34D44AD17BFD}"/>
                </a:ext>
              </a:extLst>
            </p:cNvPr>
            <p:cNvGrpSpPr/>
            <p:nvPr/>
          </p:nvGrpSpPr>
          <p:grpSpPr>
            <a:xfrm>
              <a:off x="296467" y="3697234"/>
              <a:ext cx="2611074" cy="3046604"/>
              <a:chOff x="981870" y="3380639"/>
              <a:chExt cx="2611074" cy="3046604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A6E298E-13F7-43C2-AC2B-1AF37957B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6521" y="3380639"/>
                <a:ext cx="0" cy="29978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88D7D41-8ADB-4233-BA23-094F394D18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21" y="3380639"/>
                <a:ext cx="2596423" cy="0"/>
              </a:xfrm>
              <a:prstGeom prst="straightConnector1">
                <a:avLst/>
              </a:prstGeom>
              <a:ln w="1270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786CF1B-DEFE-4837-BDCE-4EF7C3918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870" y="3429000"/>
                <a:ext cx="2555889" cy="29982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08FDCD-37D0-434C-8334-46CC44B23D88}"/>
                  </a:ext>
                </a:extLst>
              </p:cNvPr>
              <p:cNvSpPr txBox="1"/>
              <p:nvPr/>
            </p:nvSpPr>
            <p:spPr>
              <a:xfrm>
                <a:off x="1830503" y="4847052"/>
                <a:ext cx="785793" cy="101566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08FDCD-37D0-434C-8334-46CC44B23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03" y="4847052"/>
                <a:ext cx="785793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733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4"/>
    </mc:Choice>
    <mc:Fallback xmlns="">
      <p:transition spd="slow" advTm="18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1" grpId="0"/>
      <p:bldP spid="3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1DEB79-DCBE-48E9-89C6-67A91AE8B829}"/>
              </a:ext>
            </a:extLst>
          </p:cNvPr>
          <p:cNvCxnSpPr>
            <a:cxnSpLocks/>
          </p:cNvCxnSpPr>
          <p:nvPr/>
        </p:nvCxnSpPr>
        <p:spPr>
          <a:xfrm flipV="1">
            <a:off x="2966434" y="1109286"/>
            <a:ext cx="0" cy="168674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2E0F85-C133-43D0-9714-5787F18FA982}"/>
              </a:ext>
            </a:extLst>
          </p:cNvPr>
          <p:cNvGrpSpPr/>
          <p:nvPr/>
        </p:nvGrpSpPr>
        <p:grpSpPr>
          <a:xfrm>
            <a:off x="531201" y="289005"/>
            <a:ext cx="4877038" cy="4877034"/>
            <a:chOff x="8334814" y="2997786"/>
            <a:chExt cx="3685736" cy="368573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132DB4-13E0-455B-AE4C-730552817481}"/>
                </a:ext>
              </a:extLst>
            </p:cNvPr>
            <p:cNvSpPr/>
            <p:nvPr/>
          </p:nvSpPr>
          <p:spPr>
            <a:xfrm>
              <a:off x="8334814" y="2997786"/>
              <a:ext cx="3685736" cy="368573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E34E531-236A-4119-A5C4-066C1D4844C8}"/>
                </a:ext>
              </a:extLst>
            </p:cNvPr>
            <p:cNvSpPr/>
            <p:nvPr/>
          </p:nvSpPr>
          <p:spPr>
            <a:xfrm>
              <a:off x="8334814" y="4481929"/>
              <a:ext cx="3685736" cy="78779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706A4EE-81CD-4D36-9A80-1262FBAA59F6}"/>
              </a:ext>
            </a:extLst>
          </p:cNvPr>
          <p:cNvSpPr/>
          <p:nvPr/>
        </p:nvSpPr>
        <p:spPr>
          <a:xfrm rot="923619">
            <a:off x="-1155525" y="3260130"/>
            <a:ext cx="5381560" cy="22825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E4A170-5724-4A4C-9FBF-23F68A7BE5B3}"/>
              </a:ext>
            </a:extLst>
          </p:cNvPr>
          <p:cNvSpPr/>
          <p:nvPr/>
        </p:nvSpPr>
        <p:spPr>
          <a:xfrm rot="20635132">
            <a:off x="1408807" y="3327817"/>
            <a:ext cx="5381560" cy="2282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8D22BDD-514A-476C-8185-F1297F7BEA69}"/>
              </a:ext>
            </a:extLst>
          </p:cNvPr>
          <p:cNvSpPr/>
          <p:nvPr/>
        </p:nvSpPr>
        <p:spPr>
          <a:xfrm>
            <a:off x="2733054" y="2600422"/>
            <a:ext cx="413800" cy="413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239DEF-1668-4DF3-AC6F-8130A7808219}"/>
              </a:ext>
            </a:extLst>
          </p:cNvPr>
          <p:cNvSpPr/>
          <p:nvPr/>
        </p:nvSpPr>
        <p:spPr>
          <a:xfrm>
            <a:off x="2780776" y="99051"/>
            <a:ext cx="339498" cy="3394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0731CA-B990-4557-91F1-0E04591F15E8}"/>
              </a:ext>
            </a:extLst>
          </p:cNvPr>
          <p:cNvGrpSpPr/>
          <p:nvPr/>
        </p:nvGrpSpPr>
        <p:grpSpPr>
          <a:xfrm>
            <a:off x="1037578" y="807287"/>
            <a:ext cx="3875145" cy="996690"/>
            <a:chOff x="606448" y="2697539"/>
            <a:chExt cx="5954529" cy="153150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B7DF25B-FBBE-434D-B681-C842803D15DF}"/>
                </a:ext>
              </a:extLst>
            </p:cNvPr>
            <p:cNvSpPr/>
            <p:nvPr/>
          </p:nvSpPr>
          <p:spPr>
            <a:xfrm>
              <a:off x="619146" y="2697539"/>
              <a:ext cx="5941831" cy="1500735"/>
            </a:xfrm>
            <a:prstGeom prst="ellipse">
              <a:avLst/>
            </a:prstGeom>
            <a:solidFill>
              <a:srgbClr val="FFB7B7">
                <a:alpha val="4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84A9012-22C9-44E5-AF8E-736EFCB1CA6C}"/>
                </a:ext>
              </a:extLst>
            </p:cNvPr>
            <p:cNvGrpSpPr/>
            <p:nvPr/>
          </p:nvGrpSpPr>
          <p:grpSpPr>
            <a:xfrm>
              <a:off x="606448" y="2707637"/>
              <a:ext cx="5941830" cy="1521411"/>
              <a:chOff x="606448" y="2707637"/>
              <a:chExt cx="5941830" cy="1521411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E70BB53-94D5-42CD-826B-96FA1EA7F320}"/>
                  </a:ext>
                </a:extLst>
              </p:cNvPr>
              <p:cNvSpPr/>
              <p:nvPr/>
            </p:nvSpPr>
            <p:spPr>
              <a:xfrm>
                <a:off x="606448" y="2707637"/>
                <a:ext cx="5904297" cy="1490637"/>
              </a:xfrm>
              <a:prstGeom prst="arc">
                <a:avLst>
                  <a:gd name="adj1" fmla="val 11029167"/>
                  <a:gd name="adj2" fmla="val 21548199"/>
                </a:avLst>
              </a:prstGeom>
              <a:ln w="762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A74E2519-9C89-48F7-9FF6-52673EAF3F58}"/>
                  </a:ext>
                </a:extLst>
              </p:cNvPr>
              <p:cNvSpPr/>
              <p:nvPr/>
            </p:nvSpPr>
            <p:spPr>
              <a:xfrm>
                <a:off x="643981" y="2738410"/>
                <a:ext cx="5904297" cy="1490638"/>
              </a:xfrm>
              <a:prstGeom prst="arc">
                <a:avLst>
                  <a:gd name="adj1" fmla="val 16118"/>
                  <a:gd name="adj2" fmla="val 10801647"/>
                </a:avLst>
              </a:prstGeom>
              <a:ln w="762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6A3F3-22EB-499C-BB58-715C12CC34F9}"/>
                  </a:ext>
                </a:extLst>
              </p:cNvPr>
              <p:cNvSpPr txBox="1"/>
              <p:nvPr/>
            </p:nvSpPr>
            <p:spPr>
              <a:xfrm>
                <a:off x="3418289" y="2073832"/>
                <a:ext cx="365388" cy="59839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524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96A3F3-22EB-499C-BB58-715C12CC3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89" y="2073832"/>
                <a:ext cx="365388" cy="598394"/>
              </a:xfrm>
              <a:prstGeom prst="rect">
                <a:avLst/>
              </a:prstGeom>
              <a:blipFill>
                <a:blip r:embed="rId3"/>
                <a:stretch>
                  <a:fillRect r="-21667" b="-23469"/>
                </a:stretch>
              </a:blipFill>
              <a:effectLst>
                <a:softEdge rad="1524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27F7DA9-EFDE-46C9-85C8-DD1A45AB72B4}"/>
              </a:ext>
            </a:extLst>
          </p:cNvPr>
          <p:cNvCxnSpPr>
            <a:cxnSpLocks/>
          </p:cNvCxnSpPr>
          <p:nvPr/>
        </p:nvCxnSpPr>
        <p:spPr>
          <a:xfrm flipV="1">
            <a:off x="2966618" y="289005"/>
            <a:ext cx="0" cy="111118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9D24180C-BC17-4717-81CA-1A91C80D6B64}"/>
              </a:ext>
            </a:extLst>
          </p:cNvPr>
          <p:cNvSpPr/>
          <p:nvPr/>
        </p:nvSpPr>
        <p:spPr>
          <a:xfrm>
            <a:off x="4750871" y="1132883"/>
            <a:ext cx="339498" cy="3394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948E22C-DE8D-4080-8376-5F9CDD264962}"/>
              </a:ext>
            </a:extLst>
          </p:cNvPr>
          <p:cNvGrpSpPr/>
          <p:nvPr/>
        </p:nvGrpSpPr>
        <p:grpSpPr>
          <a:xfrm>
            <a:off x="2958244" y="707816"/>
            <a:ext cx="2712995" cy="731371"/>
            <a:chOff x="2958244" y="707816"/>
            <a:chExt cx="2712995" cy="731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FC80BD-3DC1-42AE-B34F-301DF5BE66C8}"/>
                    </a:ext>
                  </a:extLst>
                </p:cNvPr>
                <p:cNvSpPr txBox="1"/>
                <p:nvPr/>
              </p:nvSpPr>
              <p:spPr>
                <a:xfrm>
                  <a:off x="5137071" y="707816"/>
                  <a:ext cx="534168" cy="73137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EFC80BD-3DC1-42AE-B34F-301DF5BE6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7071" y="707816"/>
                  <a:ext cx="534168" cy="731371"/>
                </a:xfrm>
                <a:prstGeom prst="rect">
                  <a:avLst/>
                </a:prstGeom>
                <a:blipFill>
                  <a:blip r:embed="rId4"/>
                  <a:stretch>
                    <a:fillRect b="-416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419E593-27B0-4905-93CB-BAE794065D92}"/>
                </a:ext>
              </a:extLst>
            </p:cNvPr>
            <p:cNvCxnSpPr>
              <a:cxnSpLocks/>
            </p:cNvCxnSpPr>
            <p:nvPr/>
          </p:nvCxnSpPr>
          <p:spPr>
            <a:xfrm>
              <a:off x="2958244" y="1318931"/>
              <a:ext cx="2015099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E640EF-AAB6-4322-B860-F98819A16048}"/>
              </a:ext>
            </a:extLst>
          </p:cNvPr>
          <p:cNvCxnSpPr>
            <a:cxnSpLocks/>
          </p:cNvCxnSpPr>
          <p:nvPr/>
        </p:nvCxnSpPr>
        <p:spPr>
          <a:xfrm flipV="1">
            <a:off x="2966618" y="1356414"/>
            <a:ext cx="1961000" cy="141764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53DF33E9-8C64-475F-A7F5-0CCEE75DA875}"/>
              </a:ext>
            </a:extLst>
          </p:cNvPr>
          <p:cNvSpPr/>
          <p:nvPr/>
        </p:nvSpPr>
        <p:spPr>
          <a:xfrm flipH="1">
            <a:off x="2114864" y="1983605"/>
            <a:ext cx="1689323" cy="1705493"/>
          </a:xfrm>
          <a:prstGeom prst="arc">
            <a:avLst>
              <a:gd name="adj1" fmla="val 13122208"/>
              <a:gd name="adj2" fmla="val 16051157"/>
            </a:avLst>
          </a:prstGeom>
          <a:ln w="762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C83E6C-DB07-423A-8E84-7FD30308E8A1}"/>
              </a:ext>
            </a:extLst>
          </p:cNvPr>
          <p:cNvCxnSpPr>
            <a:cxnSpLocks/>
          </p:cNvCxnSpPr>
          <p:nvPr/>
        </p:nvCxnSpPr>
        <p:spPr>
          <a:xfrm flipV="1">
            <a:off x="8947945" y="1600440"/>
            <a:ext cx="0" cy="24048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93242C1-F4FA-45F5-9C18-23AB42BDE7DE}"/>
              </a:ext>
            </a:extLst>
          </p:cNvPr>
          <p:cNvGrpSpPr/>
          <p:nvPr/>
        </p:nvGrpSpPr>
        <p:grpSpPr>
          <a:xfrm>
            <a:off x="7124266" y="1368741"/>
            <a:ext cx="3565584" cy="973161"/>
            <a:chOff x="606448" y="2697539"/>
            <a:chExt cx="5954529" cy="15315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3D0681-3487-494E-8EA9-333621C75794}"/>
                </a:ext>
              </a:extLst>
            </p:cNvPr>
            <p:cNvSpPr/>
            <p:nvPr/>
          </p:nvSpPr>
          <p:spPr>
            <a:xfrm>
              <a:off x="619146" y="2697539"/>
              <a:ext cx="5941831" cy="1500735"/>
            </a:xfrm>
            <a:prstGeom prst="ellipse">
              <a:avLst/>
            </a:prstGeom>
            <a:solidFill>
              <a:srgbClr val="FFB7B7">
                <a:alpha val="4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9BAA5C-943E-47A0-B98E-8246CE5D4C47}"/>
                </a:ext>
              </a:extLst>
            </p:cNvPr>
            <p:cNvGrpSpPr/>
            <p:nvPr/>
          </p:nvGrpSpPr>
          <p:grpSpPr>
            <a:xfrm>
              <a:off x="606448" y="2707637"/>
              <a:ext cx="5941830" cy="1521411"/>
              <a:chOff x="606448" y="2707637"/>
              <a:chExt cx="5941830" cy="1521411"/>
            </a:xfrm>
          </p:grpSpPr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0B1AB158-DCD2-4AE6-A7B4-41ABEAA2966E}"/>
                  </a:ext>
                </a:extLst>
              </p:cNvPr>
              <p:cNvSpPr/>
              <p:nvPr/>
            </p:nvSpPr>
            <p:spPr>
              <a:xfrm>
                <a:off x="606448" y="2707637"/>
                <a:ext cx="5904297" cy="1490637"/>
              </a:xfrm>
              <a:prstGeom prst="arc">
                <a:avLst>
                  <a:gd name="adj1" fmla="val 11029167"/>
                  <a:gd name="adj2" fmla="val 21548199"/>
                </a:avLst>
              </a:prstGeom>
              <a:ln w="762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68BE12D0-53A1-4DE3-B617-429097F78057}"/>
                  </a:ext>
                </a:extLst>
              </p:cNvPr>
              <p:cNvSpPr/>
              <p:nvPr/>
            </p:nvSpPr>
            <p:spPr>
              <a:xfrm>
                <a:off x="643981" y="2738410"/>
                <a:ext cx="5904297" cy="1490638"/>
              </a:xfrm>
              <a:prstGeom prst="arc">
                <a:avLst>
                  <a:gd name="adj1" fmla="val 16118"/>
                  <a:gd name="adj2" fmla="val 10801647"/>
                </a:avLst>
              </a:prstGeom>
              <a:ln w="762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8D4AB-5A2A-429B-B64B-18259C5B7401}"/>
              </a:ext>
            </a:extLst>
          </p:cNvPr>
          <p:cNvGrpSpPr/>
          <p:nvPr/>
        </p:nvGrpSpPr>
        <p:grpSpPr>
          <a:xfrm>
            <a:off x="5732607" y="317424"/>
            <a:ext cx="6372626" cy="2776350"/>
            <a:chOff x="6599801" y="1981719"/>
            <a:chExt cx="6589036" cy="2354318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7C92A7-137D-42BC-A667-C87DA2CE6768}"/>
                </a:ext>
              </a:extLst>
            </p:cNvPr>
            <p:cNvSpPr/>
            <p:nvPr/>
          </p:nvSpPr>
          <p:spPr>
            <a:xfrm rot="16200000">
              <a:off x="8717160" y="-135640"/>
              <a:ext cx="2354318" cy="6589036"/>
            </a:xfrm>
            <a:custGeom>
              <a:avLst/>
              <a:gdLst>
                <a:gd name="connsiteX0" fmla="*/ 2146388 w 2146388"/>
                <a:gd name="connsiteY0" fmla="*/ 0 h 6007100"/>
                <a:gd name="connsiteX1" fmla="*/ 1193888 w 2146388"/>
                <a:gd name="connsiteY1" fmla="*/ 1003300 h 6007100"/>
                <a:gd name="connsiteX2" fmla="*/ 520788 w 2146388"/>
                <a:gd name="connsiteY2" fmla="*/ 1816100 h 6007100"/>
                <a:gd name="connsiteX3" fmla="*/ 127088 w 2146388"/>
                <a:gd name="connsiteY3" fmla="*/ 2438400 h 6007100"/>
                <a:gd name="connsiteX4" fmla="*/ 88 w 2146388"/>
                <a:gd name="connsiteY4" fmla="*/ 3009900 h 6007100"/>
                <a:gd name="connsiteX5" fmla="*/ 114388 w 2146388"/>
                <a:gd name="connsiteY5" fmla="*/ 3543300 h 6007100"/>
                <a:gd name="connsiteX6" fmla="*/ 482688 w 2146388"/>
                <a:gd name="connsiteY6" fmla="*/ 4178300 h 6007100"/>
                <a:gd name="connsiteX7" fmla="*/ 1181188 w 2146388"/>
                <a:gd name="connsiteY7" fmla="*/ 5003800 h 6007100"/>
                <a:gd name="connsiteX8" fmla="*/ 2120988 w 2146388"/>
                <a:gd name="connsiteY8" fmla="*/ 6007100 h 600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6388" h="6007100">
                  <a:moveTo>
                    <a:pt x="2146388" y="0"/>
                  </a:moveTo>
                  <a:cubicBezTo>
                    <a:pt x="1805604" y="350308"/>
                    <a:pt x="1464821" y="700617"/>
                    <a:pt x="1193888" y="1003300"/>
                  </a:cubicBezTo>
                  <a:cubicBezTo>
                    <a:pt x="922955" y="1305983"/>
                    <a:pt x="698588" y="1576917"/>
                    <a:pt x="520788" y="1816100"/>
                  </a:cubicBezTo>
                  <a:cubicBezTo>
                    <a:pt x="342988" y="2055283"/>
                    <a:pt x="213871" y="2239433"/>
                    <a:pt x="127088" y="2438400"/>
                  </a:cubicBezTo>
                  <a:cubicBezTo>
                    <a:pt x="40305" y="2637367"/>
                    <a:pt x="2205" y="2825750"/>
                    <a:pt x="88" y="3009900"/>
                  </a:cubicBezTo>
                  <a:cubicBezTo>
                    <a:pt x="-2029" y="3194050"/>
                    <a:pt x="33955" y="3348567"/>
                    <a:pt x="114388" y="3543300"/>
                  </a:cubicBezTo>
                  <a:cubicBezTo>
                    <a:pt x="194821" y="3738033"/>
                    <a:pt x="304888" y="3934883"/>
                    <a:pt x="482688" y="4178300"/>
                  </a:cubicBezTo>
                  <a:cubicBezTo>
                    <a:pt x="660488" y="4421717"/>
                    <a:pt x="908138" y="4699000"/>
                    <a:pt x="1181188" y="5003800"/>
                  </a:cubicBezTo>
                  <a:cubicBezTo>
                    <a:pt x="1454238" y="5308600"/>
                    <a:pt x="1787613" y="5657850"/>
                    <a:pt x="2120988" y="600710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978428C-664B-441B-841B-53D5BA6065C0}"/>
                </a:ext>
              </a:extLst>
            </p:cNvPr>
            <p:cNvSpPr/>
            <p:nvPr/>
          </p:nvSpPr>
          <p:spPr>
            <a:xfrm>
              <a:off x="9995237" y="3671038"/>
              <a:ext cx="269446" cy="269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4E5B90C-9454-4E7D-90C7-711D5BE33F21}"/>
              </a:ext>
            </a:extLst>
          </p:cNvPr>
          <p:cNvSpPr/>
          <p:nvPr/>
        </p:nvSpPr>
        <p:spPr>
          <a:xfrm>
            <a:off x="6080887" y="136711"/>
            <a:ext cx="5742943" cy="1017809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93BCCE-755D-4353-A3FF-45C068EE69B7}"/>
              </a:ext>
            </a:extLst>
          </p:cNvPr>
          <p:cNvSpPr/>
          <p:nvPr/>
        </p:nvSpPr>
        <p:spPr>
          <a:xfrm>
            <a:off x="10600388" y="1664860"/>
            <a:ext cx="331483" cy="3314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4F72C6E-BCEB-40BF-8323-03F124A8707D}"/>
              </a:ext>
            </a:extLst>
          </p:cNvPr>
          <p:cNvGrpSpPr/>
          <p:nvPr/>
        </p:nvGrpSpPr>
        <p:grpSpPr>
          <a:xfrm>
            <a:off x="8947945" y="1302632"/>
            <a:ext cx="2505841" cy="1015663"/>
            <a:chOff x="8947945" y="1302632"/>
            <a:chExt cx="2505841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7295C8-9E53-443F-8780-5F648E8100D6}"/>
                    </a:ext>
                  </a:extLst>
                </p:cNvPr>
                <p:cNvSpPr txBox="1"/>
                <p:nvPr/>
              </p:nvSpPr>
              <p:spPr>
                <a:xfrm>
                  <a:off x="10892808" y="1302632"/>
                  <a:ext cx="560978" cy="101566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17295C8-9E53-443F-8780-5F648E810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2808" y="1302632"/>
                  <a:ext cx="560978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CFDDE1-E107-47E8-9289-541BBFACE9DE}"/>
                </a:ext>
              </a:extLst>
            </p:cNvPr>
            <p:cNvCxnSpPr>
              <a:cxnSpLocks/>
            </p:cNvCxnSpPr>
            <p:nvPr/>
          </p:nvCxnSpPr>
          <p:spPr>
            <a:xfrm>
              <a:off x="8947945" y="1846515"/>
              <a:ext cx="1869664" cy="0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069A23-797D-433E-BDD2-E7783C13FB53}"/>
              </a:ext>
            </a:extLst>
          </p:cNvPr>
          <p:cNvCxnSpPr>
            <a:cxnSpLocks/>
          </p:cNvCxnSpPr>
          <p:nvPr/>
        </p:nvCxnSpPr>
        <p:spPr>
          <a:xfrm flipV="1">
            <a:off x="8947945" y="515484"/>
            <a:ext cx="0" cy="138100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65E9AE3-B146-45E4-BB68-9780773DCAFB}"/>
              </a:ext>
            </a:extLst>
          </p:cNvPr>
          <p:cNvSpPr/>
          <p:nvPr/>
        </p:nvSpPr>
        <p:spPr>
          <a:xfrm>
            <a:off x="8742790" y="3829385"/>
            <a:ext cx="404031" cy="4040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8BA17-B6E7-400A-B671-F61594A2C03E}"/>
              </a:ext>
            </a:extLst>
          </p:cNvPr>
          <p:cNvCxnSpPr>
            <a:cxnSpLocks/>
          </p:cNvCxnSpPr>
          <p:nvPr/>
        </p:nvCxnSpPr>
        <p:spPr>
          <a:xfrm flipV="1">
            <a:off x="8937394" y="1881339"/>
            <a:ext cx="1840476" cy="215901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C72EF7-7275-4C98-8906-8D874C122F9E}"/>
                  </a:ext>
                </a:extLst>
              </p:cNvPr>
              <p:cNvSpPr txBox="1"/>
              <p:nvPr/>
            </p:nvSpPr>
            <p:spPr>
              <a:xfrm>
                <a:off x="9403511" y="3104830"/>
                <a:ext cx="356762" cy="58426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524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C72EF7-7275-4C98-8906-8D874C122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511" y="3104830"/>
                <a:ext cx="356762" cy="584268"/>
              </a:xfrm>
              <a:prstGeom prst="rect">
                <a:avLst/>
              </a:prstGeom>
              <a:blipFill>
                <a:blip r:embed="rId6"/>
                <a:stretch>
                  <a:fillRect r="-24138" b="-26042"/>
                </a:stretch>
              </a:blipFill>
              <a:effectLst>
                <a:softEdge rad="1524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025C9EA9-EFE4-4D9D-B5C9-3C20E5718779}"/>
              </a:ext>
            </a:extLst>
          </p:cNvPr>
          <p:cNvSpPr/>
          <p:nvPr/>
        </p:nvSpPr>
        <p:spPr>
          <a:xfrm flipH="1">
            <a:off x="8222080" y="3196732"/>
            <a:ext cx="1386338" cy="1399609"/>
          </a:xfrm>
          <a:prstGeom prst="arc">
            <a:avLst>
              <a:gd name="adj1" fmla="val 13122208"/>
              <a:gd name="adj2" fmla="val 16051157"/>
            </a:avLst>
          </a:prstGeom>
          <a:ln w="762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BF7A3BC-00C0-4DE2-834A-244C70D132DB}"/>
              </a:ext>
            </a:extLst>
          </p:cNvPr>
          <p:cNvGrpSpPr/>
          <p:nvPr/>
        </p:nvGrpSpPr>
        <p:grpSpPr>
          <a:xfrm>
            <a:off x="1656929" y="4110140"/>
            <a:ext cx="8225848" cy="2862322"/>
            <a:chOff x="920973" y="3920926"/>
            <a:chExt cx="8225848" cy="2862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D1E8056-8B63-42D8-9F85-C2179F955349}"/>
                    </a:ext>
                  </a:extLst>
                </p:cNvPr>
                <p:cNvSpPr txBox="1"/>
                <p:nvPr/>
              </p:nvSpPr>
              <p:spPr>
                <a:xfrm>
                  <a:off x="5944834" y="4693019"/>
                  <a:ext cx="3201987" cy="1847557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8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8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a14:m>
                  <a:r>
                    <a:rPr lang="en-CA" sz="8000" dirty="0"/>
                    <a:t> 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D1E8056-8B63-42D8-9F85-C2179F955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4834" y="4693019"/>
                  <a:ext cx="3201987" cy="18475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4B2E87-7252-4E5E-BB85-CD5FCF251DD6}"/>
                </a:ext>
              </a:extLst>
            </p:cNvPr>
            <p:cNvSpPr txBox="1"/>
            <p:nvPr/>
          </p:nvSpPr>
          <p:spPr>
            <a:xfrm>
              <a:off x="920973" y="3920926"/>
              <a:ext cx="468187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Reduced-Circumference Coordinate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30846A-3B9A-4105-8581-B017425E81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58159" y="2209679"/>
              <a:ext cx="2" cy="2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30846A-3B9A-4105-8581-B017425E81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58159" y="2209679"/>
                <a:ext cx="2" cy="2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6551A199-B75A-461F-A5C4-F14F91490CFC}"/>
              </a:ext>
            </a:extLst>
          </p:cNvPr>
          <p:cNvGrpSpPr/>
          <p:nvPr/>
        </p:nvGrpSpPr>
        <p:grpSpPr>
          <a:xfrm>
            <a:off x="4236238" y="3022024"/>
            <a:ext cx="7868995" cy="945476"/>
            <a:chOff x="4236238" y="3022024"/>
            <a:chExt cx="7868995" cy="945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E9A2197-9771-4FDA-9C55-8322B1C737E7}"/>
                    </a:ext>
                  </a:extLst>
                </p:cNvPr>
                <p:cNvSpPr txBox="1"/>
                <p:nvPr/>
              </p:nvSpPr>
              <p:spPr>
                <a:xfrm>
                  <a:off x="10024610" y="3022024"/>
                  <a:ext cx="2080623" cy="5847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2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E9A2197-9771-4FDA-9C55-8322B1C73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610" y="3022024"/>
                  <a:ext cx="2080623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29D78B-E480-40B3-AB68-6C7FFDAB7990}"/>
                    </a:ext>
                  </a:extLst>
                </p:cNvPr>
                <p:cNvSpPr txBox="1"/>
                <p:nvPr/>
              </p:nvSpPr>
              <p:spPr>
                <a:xfrm>
                  <a:off x="4236238" y="3382725"/>
                  <a:ext cx="1741856" cy="58477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32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CA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func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29D78B-E480-40B3-AB68-6C7FFDAB7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238" y="3382725"/>
                  <a:ext cx="1741856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774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60"/>
    </mc:Choice>
    <mc:Fallback xmlns="">
      <p:transition spd="slow" advTm="5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56DE4-78DB-4608-8BA0-2D6FA5C2D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4"/>
          <a:stretch/>
        </p:blipFill>
        <p:spPr>
          <a:xfrm>
            <a:off x="619814" y="0"/>
            <a:ext cx="1102539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F8708-3E8B-4F03-A9E9-F773E45A3C68}"/>
                  </a:ext>
                </a:extLst>
              </p:cNvPr>
              <p:cNvSpPr txBox="1"/>
              <p:nvPr/>
            </p:nvSpPr>
            <p:spPr>
              <a:xfrm>
                <a:off x="7869510" y="432153"/>
                <a:ext cx="3201987" cy="18475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8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CA" sz="8000" dirty="0"/>
                  <a:t>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9F8708-3E8B-4F03-A9E9-F773E45A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510" y="432153"/>
                <a:ext cx="3201987" cy="1847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9CB75C7-3C97-43C8-B452-5947E7A7133D}"/>
              </a:ext>
            </a:extLst>
          </p:cNvPr>
          <p:cNvSpPr/>
          <p:nvPr/>
        </p:nvSpPr>
        <p:spPr>
          <a:xfrm>
            <a:off x="7135098" y="4130040"/>
            <a:ext cx="4310142" cy="196596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5528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405129A-8448-44CA-8C03-00B0720E8446}"/>
              </a:ext>
            </a:extLst>
          </p:cNvPr>
          <p:cNvSpPr txBox="1"/>
          <p:nvPr/>
        </p:nvSpPr>
        <p:spPr>
          <a:xfrm>
            <a:off x="201612" y="1371629"/>
            <a:ext cx="34026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spherical</a:t>
            </a:r>
            <a:endParaRPr lang="en-CA" sz="6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53819-33F4-4299-B4A0-70A3E5BD28F8}"/>
              </a:ext>
            </a:extLst>
          </p:cNvPr>
          <p:cNvSpPr txBox="1"/>
          <p:nvPr/>
        </p:nvSpPr>
        <p:spPr>
          <a:xfrm>
            <a:off x="5330951" y="1371628"/>
            <a:ext cx="167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flat</a:t>
            </a:r>
            <a:endParaRPr lang="en-CA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8A2D7-A9DD-4E5F-BFE7-9FF7664AC80B}"/>
              </a:ext>
            </a:extLst>
          </p:cNvPr>
          <p:cNvSpPr txBox="1"/>
          <p:nvPr/>
        </p:nvSpPr>
        <p:spPr>
          <a:xfrm>
            <a:off x="8471787" y="1377672"/>
            <a:ext cx="3549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6000" dirty="0"/>
              <a:t>hyperbolic</a:t>
            </a:r>
            <a:endParaRPr lang="en-CA" sz="6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61B4CC-EF80-4C0E-9767-2C6CEC9B7BF9}"/>
              </a:ext>
            </a:extLst>
          </p:cNvPr>
          <p:cNvGrpSpPr/>
          <p:nvPr/>
        </p:nvGrpSpPr>
        <p:grpSpPr>
          <a:xfrm>
            <a:off x="-498846" y="3320984"/>
            <a:ext cx="4770521" cy="3194821"/>
            <a:chOff x="7574972" y="1140522"/>
            <a:chExt cx="4770521" cy="319482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319891E-04A3-47E8-A725-C8BD489AD3CD}"/>
                </a:ext>
              </a:extLst>
            </p:cNvPr>
            <p:cNvGrpSpPr/>
            <p:nvPr/>
          </p:nvGrpSpPr>
          <p:grpSpPr>
            <a:xfrm>
              <a:off x="7574972" y="1140522"/>
              <a:ext cx="3940725" cy="3154183"/>
              <a:chOff x="6988102" y="1482987"/>
              <a:chExt cx="4960450" cy="397037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EDA1832-C1A6-4AAF-A053-6ED29BD6FB96}"/>
                  </a:ext>
                </a:extLst>
              </p:cNvPr>
              <p:cNvGrpSpPr/>
              <p:nvPr/>
            </p:nvGrpSpPr>
            <p:grpSpPr>
              <a:xfrm>
                <a:off x="8262816" y="1482987"/>
                <a:ext cx="3685736" cy="3749149"/>
                <a:chOff x="8334814" y="3109438"/>
                <a:chExt cx="3685736" cy="3749149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5F4DEA3-656C-46B1-A8CE-25FC8E6CCBAF}"/>
                    </a:ext>
                  </a:extLst>
                </p:cNvPr>
                <p:cNvSpPr/>
                <p:nvPr/>
              </p:nvSpPr>
              <p:spPr>
                <a:xfrm>
                  <a:off x="8569275" y="3683590"/>
                  <a:ext cx="3212124" cy="787790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D31F0E1-62E5-40F8-A10D-A8D9D5EB229C}"/>
                    </a:ext>
                  </a:extLst>
                </p:cNvPr>
                <p:cNvGrpSpPr/>
                <p:nvPr/>
              </p:nvGrpSpPr>
              <p:grpSpPr>
                <a:xfrm>
                  <a:off x="8334814" y="3109438"/>
                  <a:ext cx="3685736" cy="3685736"/>
                  <a:chOff x="8334814" y="2997786"/>
                  <a:chExt cx="3685736" cy="3685736"/>
                </a:xfrm>
              </p:grpSpPr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E6EDAF7D-4564-4044-91FE-49D58418E647}"/>
                      </a:ext>
                    </a:extLst>
                  </p:cNvPr>
                  <p:cNvSpPr/>
                  <p:nvPr/>
                </p:nvSpPr>
                <p:spPr>
                  <a:xfrm>
                    <a:off x="8334814" y="2997786"/>
                    <a:ext cx="3685736" cy="36857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75E1E2F-AB32-4D62-8711-F63BFD0F2108}"/>
                      </a:ext>
                    </a:extLst>
                  </p:cNvPr>
                  <p:cNvSpPr/>
                  <p:nvPr/>
                </p:nvSpPr>
                <p:spPr>
                  <a:xfrm>
                    <a:off x="8334814" y="4481929"/>
                    <a:ext cx="3685736" cy="787790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4CE3A3-6D11-4E45-BCDB-4DDE57A4EA4D}"/>
                    </a:ext>
                  </a:extLst>
                </p:cNvPr>
                <p:cNvGrpSpPr/>
                <p:nvPr/>
              </p:nvGrpSpPr>
              <p:grpSpPr>
                <a:xfrm>
                  <a:off x="8351605" y="3141055"/>
                  <a:ext cx="3608456" cy="3717532"/>
                  <a:chOff x="8380180" y="3023726"/>
                  <a:chExt cx="3608456" cy="3608456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A23D5794-A89A-4C27-B714-02E3ED1591BF}"/>
                      </a:ext>
                    </a:extLst>
                  </p:cNvPr>
                  <p:cNvGrpSpPr/>
                  <p:nvPr/>
                </p:nvGrpSpPr>
                <p:grpSpPr>
                  <a:xfrm>
                    <a:off x="8380180" y="3023726"/>
                    <a:ext cx="3608456" cy="3608456"/>
                    <a:chOff x="12473209" y="3023726"/>
                    <a:chExt cx="3608456" cy="3608456"/>
                  </a:xfrm>
                </p:grpSpPr>
                <p:sp>
                  <p:nvSpPr>
                    <p:cNvPr id="63" name="Chord 62">
                      <a:extLst>
                        <a:ext uri="{FF2B5EF4-FFF2-40B4-BE49-F238E27FC236}">
                          <a16:creationId xmlns:a16="http://schemas.microsoft.com/office/drawing/2014/main" id="{DC3F1AED-39C3-4AA6-A50A-CBF53F0D88BE}"/>
                        </a:ext>
                      </a:extLst>
                    </p:cNvPr>
                    <p:cNvSpPr/>
                    <p:nvPr/>
                  </p:nvSpPr>
                  <p:spPr>
                    <a:xfrm rot="6645329">
                      <a:off x="12473209" y="3023726"/>
                      <a:ext cx="3608456" cy="3608456"/>
                    </a:xfrm>
                    <a:prstGeom prst="chord">
                      <a:avLst>
                        <a:gd name="adj1" fmla="val 6078727"/>
                        <a:gd name="adj2" fmla="val 13143076"/>
                      </a:avLst>
                    </a:prstGeom>
                    <a:solidFill>
                      <a:srgbClr val="00B0F0"/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E712AA09-7B78-408B-9D23-CFFA19228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29845" y="3567798"/>
                      <a:ext cx="3124199" cy="719721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A0AD14E0-6398-4208-857A-9D6149134725}"/>
                      </a:ext>
                    </a:extLst>
                  </p:cNvPr>
                  <p:cNvSpPr/>
                  <p:nvPr/>
                </p:nvSpPr>
                <p:spPr>
                  <a:xfrm>
                    <a:off x="8592003" y="3543300"/>
                    <a:ext cx="3213100" cy="787400"/>
                  </a:xfrm>
                  <a:prstGeom prst="arc">
                    <a:avLst>
                      <a:gd name="adj1" fmla="val 11029167"/>
                      <a:gd name="adj2" fmla="val 21368799"/>
                    </a:avLst>
                  </a:prstGeom>
                  <a:ln w="76200">
                    <a:solidFill>
                      <a:srgbClr val="00206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4C0678-49EC-4319-BC8A-7788717FCB74}"/>
                  </a:ext>
                </a:extLst>
              </p:cNvPr>
              <p:cNvSpPr/>
              <p:nvPr/>
            </p:nvSpPr>
            <p:spPr>
              <a:xfrm rot="923619">
                <a:off x="6988102" y="3728364"/>
                <a:ext cx="4067020" cy="17250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4D91CCE-474A-40D4-A4E1-E54EEA580B33}"/>
                </a:ext>
              </a:extLst>
            </p:cNvPr>
            <p:cNvSpPr/>
            <p:nvPr/>
          </p:nvSpPr>
          <p:spPr>
            <a:xfrm rot="20635132">
              <a:off x="9114535" y="2964952"/>
              <a:ext cx="3230958" cy="1370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D77FF86F-41DB-4904-9B25-3744E559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57" y="2960082"/>
            <a:ext cx="2858382" cy="21619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8A071EF-21F2-4D67-926B-699BCF3E8505}"/>
              </a:ext>
            </a:extLst>
          </p:cNvPr>
          <p:cNvGrpSpPr/>
          <p:nvPr/>
        </p:nvGrpSpPr>
        <p:grpSpPr>
          <a:xfrm>
            <a:off x="4342979" y="3220022"/>
            <a:ext cx="3403552" cy="2784726"/>
            <a:chOff x="1689100" y="2837848"/>
            <a:chExt cx="4051300" cy="3314700"/>
          </a:xfrm>
        </p:grpSpPr>
        <p:sp>
          <p:nvSpPr>
            <p:cNvPr id="41" name="Diagonal Stripe 40">
              <a:extLst>
                <a:ext uri="{FF2B5EF4-FFF2-40B4-BE49-F238E27FC236}">
                  <a16:creationId xmlns:a16="http://schemas.microsoft.com/office/drawing/2014/main" id="{D21583A4-A845-4E1B-9A05-21E50419B3E1}"/>
                </a:ext>
              </a:extLst>
            </p:cNvPr>
            <p:cNvSpPr/>
            <p:nvPr/>
          </p:nvSpPr>
          <p:spPr>
            <a:xfrm rot="2730978">
              <a:off x="2076450" y="2837848"/>
              <a:ext cx="3314700" cy="3314700"/>
            </a:xfrm>
            <a:prstGeom prst="diagStrip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A107C07-50AF-47C0-B406-B89254E5F6EB}"/>
                </a:ext>
              </a:extLst>
            </p:cNvPr>
            <p:cNvGrpSpPr/>
            <p:nvPr/>
          </p:nvGrpSpPr>
          <p:grpSpPr>
            <a:xfrm>
              <a:off x="1689100" y="3289300"/>
              <a:ext cx="4051300" cy="1219200"/>
              <a:chOff x="1689100" y="3289300"/>
              <a:chExt cx="4051300" cy="12192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8301646-C706-4557-BF46-06D9898398D2}"/>
                  </a:ext>
                </a:extLst>
              </p:cNvPr>
              <p:cNvGrpSpPr/>
              <p:nvPr/>
            </p:nvGrpSpPr>
            <p:grpSpPr>
              <a:xfrm>
                <a:off x="1689100" y="3289300"/>
                <a:ext cx="4051300" cy="1219200"/>
                <a:chOff x="1689100" y="3289300"/>
                <a:chExt cx="4051300" cy="121920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30824257-CAA7-4A97-8C23-99B446BB9CE9}"/>
                    </a:ext>
                  </a:extLst>
                </p:cNvPr>
                <p:cNvGrpSpPr/>
                <p:nvPr/>
              </p:nvGrpSpPr>
              <p:grpSpPr>
                <a:xfrm>
                  <a:off x="2590800" y="3289300"/>
                  <a:ext cx="2362200" cy="1219200"/>
                  <a:chOff x="2590800" y="3289300"/>
                  <a:chExt cx="2362200" cy="1219200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ED89F3B-8B36-4839-98DD-22C55170CD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06900" y="3340100"/>
                    <a:ext cx="5461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415A03A7-573B-4C7C-9268-59F5B41B6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90800" y="3327400"/>
                    <a:ext cx="571500" cy="11684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FB375684-ECBC-40EE-8058-645AECCFF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10000" y="3289300"/>
                    <a:ext cx="0" cy="121920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AD941A3-38FF-4514-92F0-02C361B0FE0E}"/>
                    </a:ext>
                  </a:extLst>
                </p:cNvPr>
                <p:cNvGrpSpPr/>
                <p:nvPr/>
              </p:nvGrpSpPr>
              <p:grpSpPr>
                <a:xfrm rot="16200000">
                  <a:off x="3384549" y="1822453"/>
                  <a:ext cx="660401" cy="4051300"/>
                  <a:chOff x="3467098" y="2712330"/>
                  <a:chExt cx="660401" cy="3652084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4236EB6-0FA5-4A0A-9A7A-80221589BF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862435" y="4549822"/>
                    <a:ext cx="2530128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F89DB31-4478-4E12-A796-739DE9F263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1641056" y="4538372"/>
                    <a:ext cx="365208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9A0D1AA9-D4E1-4206-BB03-FF734D5396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2258722" y="4549821"/>
                    <a:ext cx="3102554" cy="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30BEB34-C58F-451E-A3B2-87D9B7D86991}"/>
                  </a:ext>
                </a:extLst>
              </p:cNvPr>
              <p:cNvSpPr/>
              <p:nvPr/>
            </p:nvSpPr>
            <p:spPr>
              <a:xfrm>
                <a:off x="2114061" y="3500713"/>
                <a:ext cx="3212124" cy="787790"/>
              </a:xfrm>
              <a:prstGeom prst="ellipse">
                <a:avLst/>
              </a:prstGeom>
              <a:solidFill>
                <a:srgbClr val="00B0F0"/>
              </a:solidFill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E143ED-6A63-4BD9-9837-319EDB9124A4}"/>
              </a:ext>
            </a:extLst>
          </p:cNvPr>
          <p:cNvGrpSpPr/>
          <p:nvPr/>
        </p:nvGrpSpPr>
        <p:grpSpPr>
          <a:xfrm>
            <a:off x="4010091" y="1119911"/>
            <a:ext cx="4171819" cy="5759503"/>
            <a:chOff x="4010091" y="0"/>
            <a:chExt cx="4171819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5BCBDA-AEB4-42D2-B797-755D9A1941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91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C1B117-0464-4E70-A5E0-DE94CE1B1E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52910" y="3429000"/>
              <a:ext cx="6858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54186-78AB-4520-AD0E-6248E6F18B48}"/>
                  </a:ext>
                </a:extLst>
              </p:cNvPr>
              <p:cNvSpPr txBox="1"/>
              <p:nvPr/>
            </p:nvSpPr>
            <p:spPr>
              <a:xfrm>
                <a:off x="4963507" y="5186041"/>
                <a:ext cx="2338011" cy="1289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F54186-78AB-4520-AD0E-6248E6F18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07" y="5186041"/>
                <a:ext cx="2338011" cy="128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2F512C-54F0-4D9C-83A2-3054D9C0E96A}"/>
                  </a:ext>
                </a:extLst>
              </p:cNvPr>
              <p:cNvSpPr txBox="1"/>
              <p:nvPr/>
            </p:nvSpPr>
            <p:spPr>
              <a:xfrm>
                <a:off x="8386406" y="5475251"/>
                <a:ext cx="3805594" cy="1189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82F512C-54F0-4D9C-83A2-3054D9C0E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06" y="5475251"/>
                <a:ext cx="3805594" cy="1189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C845F92-CC14-4BCD-8318-0375FA201417}"/>
                  </a:ext>
                </a:extLst>
              </p:cNvPr>
              <p:cNvSpPr txBox="1"/>
              <p:nvPr/>
            </p:nvSpPr>
            <p:spPr>
              <a:xfrm>
                <a:off x="117460" y="5475251"/>
                <a:ext cx="3805594" cy="1189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𝑓𝑙𝑎𝑡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C845F92-CC14-4BCD-8318-0375FA20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60" y="5475251"/>
                <a:ext cx="3805594" cy="1189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9882D3-DAA8-40C0-A344-CA4C57501361}"/>
                  </a:ext>
                </a:extLst>
              </p:cNvPr>
              <p:cNvSpPr txBox="1"/>
              <p:nvPr/>
            </p:nvSpPr>
            <p:spPr>
              <a:xfrm>
                <a:off x="11685" y="28047"/>
                <a:ext cx="1219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Look at circles of a given circumference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A" sz="5400" dirty="0"/>
                  <a:t>…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A9882D3-DAA8-40C0-A344-CA4C57501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" y="28047"/>
                <a:ext cx="12192000" cy="923330"/>
              </a:xfrm>
              <a:prstGeom prst="rect">
                <a:avLst/>
              </a:prstGeom>
              <a:blipFill>
                <a:blip r:embed="rId7"/>
                <a:stretch>
                  <a:fillRect l="-2700" t="-17881" r="-2300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95ECA2F-C64D-4674-9374-1465B47B3D1D}"/>
              </a:ext>
            </a:extLst>
          </p:cNvPr>
          <p:cNvCxnSpPr>
            <a:cxnSpLocks/>
          </p:cNvCxnSpPr>
          <p:nvPr/>
        </p:nvCxnSpPr>
        <p:spPr>
          <a:xfrm flipH="1">
            <a:off x="0" y="108181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69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55">
        <p:fade/>
      </p:transition>
    </mc:Choice>
    <mc:Fallback xmlns="">
      <p:transition spd="med" advTm="39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93" grpId="0"/>
      <p:bldP spid="95" grpId="0"/>
      <p:bldP spid="9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/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000" dirty="0"/>
                  <a:t>  Einstein Field Equations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blipFill>
                <a:blip r:embed="rId3"/>
                <a:stretch>
                  <a:fillRect r="-1524" b="-109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/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FLRW Metric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blipFill>
                <a:blip r:embed="rId4"/>
                <a:stretch>
                  <a:fillRect t="-15900" r="-6369" b="-309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777D61EB-C612-444C-B3E3-BD1B812B15FA}"/>
              </a:ext>
            </a:extLst>
          </p:cNvPr>
          <p:cNvSpPr/>
          <p:nvPr/>
        </p:nvSpPr>
        <p:spPr>
          <a:xfrm>
            <a:off x="571500" y="1921476"/>
            <a:ext cx="1581150" cy="3660174"/>
          </a:xfrm>
          <a:prstGeom prst="downArrow">
            <a:avLst/>
          </a:prstGeom>
          <a:solidFill>
            <a:srgbClr val="00B050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/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800" dirty="0"/>
                  <a:t> Inverse Metric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4800" dirty="0"/>
                  <a:t>  Connection Coefficients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Ricci Tensor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8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800" dirty="0"/>
                  <a:t>   Ricci Scalar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blipFill>
                <a:blip r:embed="rId5"/>
                <a:stretch>
                  <a:fillRect t="-3697" r="-2951" b="-80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179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8"/>
    </mc:Choice>
    <mc:Fallback xmlns="">
      <p:transition spd="slow" advTm="1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F1F33-4823-42F3-885D-49D18A3403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50" name="Picture 2" descr="Photograph of Earth, taken by the Apollo 17 mission. The Arabian peninsula, Africa and Madagascar lie in the lower half of the disc, whereas Antarctica is at the top.">
            <a:extLst>
              <a:ext uri="{FF2B5EF4-FFF2-40B4-BE49-F238E27FC236}">
                <a16:creationId xmlns:a16="http://schemas.microsoft.com/office/drawing/2014/main" id="{A85E637B-78FF-4592-A853-009420D7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88" y="3009900"/>
            <a:ext cx="1248012" cy="12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n, Solar Flare, Space, Outer Space, Universe, Cosmos">
            <a:extLst>
              <a:ext uri="{FF2B5EF4-FFF2-40B4-BE49-F238E27FC236}">
                <a16:creationId xmlns:a16="http://schemas.microsoft.com/office/drawing/2014/main" id="{F2E18055-7736-42C0-8D10-131BD494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2485"/>
            <a:ext cx="4099830" cy="39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piter, Planet, Solar System, Astronomy, Cosmic">
            <a:extLst>
              <a:ext uri="{FF2B5EF4-FFF2-40B4-BE49-F238E27FC236}">
                <a16:creationId xmlns:a16="http://schemas.microsoft.com/office/drawing/2014/main" id="{2A9F15A0-7D95-4052-9B45-CFCED39F7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11019" r="29248" b="11019"/>
          <a:stretch/>
        </p:blipFill>
        <p:spPr bwMode="auto">
          <a:xfrm>
            <a:off x="9940412" y="2526460"/>
            <a:ext cx="2164325" cy="217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s, Red Planet, Planet, Space, Universe, Night Sky">
            <a:extLst>
              <a:ext uri="{FF2B5EF4-FFF2-40B4-BE49-F238E27FC236}">
                <a16:creationId xmlns:a16="http://schemas.microsoft.com/office/drawing/2014/main" id="{AA244C30-3502-43B3-A9A7-237EF2B3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096" y="3129804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teroid, Meteorite, Comet, Shooting Star, Hyperion">
            <a:extLst>
              <a:ext uri="{FF2B5EF4-FFF2-40B4-BE49-F238E27FC236}">
                <a16:creationId xmlns:a16="http://schemas.microsoft.com/office/drawing/2014/main" id="{D89C3B4C-2878-4F5F-B8DD-9AAB962B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027" y="2481998"/>
            <a:ext cx="709613" cy="7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ystal, Asteroid, Stone, Glitter, Diamond, Rock">
            <a:extLst>
              <a:ext uri="{FF2B5EF4-FFF2-40B4-BE49-F238E27FC236}">
                <a16:creationId xmlns:a16="http://schemas.microsoft.com/office/drawing/2014/main" id="{D3FDF591-9397-44C3-A8CE-3D475AE9A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1296" l="23021" r="73750">
                        <a14:foregroundMark x1="26354" y1="47593" x2="27813" y2="71481"/>
                        <a14:foregroundMark x1="23021" y1="58889" x2="28854" y2="48519"/>
                        <a14:foregroundMark x1="56146" y1="11667" x2="72813" y2="52222"/>
                        <a14:foregroundMark x1="72813" y1="52222" x2="71458" y2="59444"/>
                        <a14:foregroundMark x1="23021" y1="62593" x2="23021" y2="62593"/>
                        <a14:foregroundMark x1="23021" y1="62593" x2="27604" y2="72407"/>
                        <a14:foregroundMark x1="33646" y1="87778" x2="37708" y2="85556"/>
                        <a14:foregroundMark x1="41042" y1="89074" x2="43229" y2="90370"/>
                        <a14:foregroundMark x1="71146" y1="18519" x2="72188" y2="31852"/>
                        <a14:foregroundMark x1="73854" y1="21667" x2="70625" y2="23704"/>
                        <a14:foregroundMark x1="73229" y1="49074" x2="73438" y2="57963"/>
                        <a14:foregroundMark x1="34167" y1="89259" x2="36979" y2="88148"/>
                        <a14:foregroundMark x1="33958" y1="89630" x2="37917" y2="87222"/>
                        <a14:foregroundMark x1="41979" y1="90370" x2="44479" y2="91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68" r="21946"/>
          <a:stretch/>
        </p:blipFill>
        <p:spPr bwMode="auto">
          <a:xfrm>
            <a:off x="9162531" y="3112578"/>
            <a:ext cx="733706" cy="7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steroid, Rock, Astronomy, Space, Universe, Science">
            <a:extLst>
              <a:ext uri="{FF2B5EF4-FFF2-40B4-BE49-F238E27FC236}">
                <a16:creationId xmlns:a16="http://schemas.microsoft.com/office/drawing/2014/main" id="{20D87D40-86B7-48FE-8BC4-2C11FD36C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8749" b="7334"/>
          <a:stretch/>
        </p:blipFill>
        <p:spPr bwMode="auto">
          <a:xfrm>
            <a:off x="8457215" y="3710655"/>
            <a:ext cx="709613" cy="6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steroid, Meteorite, Comet, Shooting Star, Hyperion">
            <a:extLst>
              <a:ext uri="{FF2B5EF4-FFF2-40B4-BE49-F238E27FC236}">
                <a16:creationId xmlns:a16="http://schemas.microsoft.com/office/drawing/2014/main" id="{E6D36865-EB79-41F9-B060-15E23677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36934">
            <a:off x="9128322" y="4352693"/>
            <a:ext cx="709613" cy="70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DDDC6-40A7-427B-A4F1-2CA2D2C4B066}"/>
              </a:ext>
            </a:extLst>
          </p:cNvPr>
          <p:cNvSpPr txBox="1"/>
          <p:nvPr/>
        </p:nvSpPr>
        <p:spPr>
          <a:xfrm>
            <a:off x="5094721" y="168284"/>
            <a:ext cx="2853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11FF7D"/>
                </a:solidFill>
              </a:rPr>
              <a:t>Empty Space</a:t>
            </a:r>
            <a:endParaRPr lang="en-CA" sz="4000" dirty="0">
              <a:solidFill>
                <a:srgbClr val="11FF7D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0AE246-C7CD-4105-A025-2AB73E6D6084}"/>
              </a:ext>
            </a:extLst>
          </p:cNvPr>
          <p:cNvSpPr/>
          <p:nvPr/>
        </p:nvSpPr>
        <p:spPr>
          <a:xfrm>
            <a:off x="8478519" y="812876"/>
            <a:ext cx="3539699" cy="1735362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F4141A-FA90-4CAE-AF3B-8B046B48D889}"/>
              </a:ext>
            </a:extLst>
          </p:cNvPr>
          <p:cNvSpPr/>
          <p:nvPr/>
        </p:nvSpPr>
        <p:spPr>
          <a:xfrm>
            <a:off x="4953303" y="1067400"/>
            <a:ext cx="3286203" cy="2012237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373033-CA6E-453C-92A7-91460FEE9FE5}"/>
              </a:ext>
            </a:extLst>
          </p:cNvPr>
          <p:cNvSpPr/>
          <p:nvPr/>
        </p:nvSpPr>
        <p:spPr>
          <a:xfrm>
            <a:off x="2730450" y="168284"/>
            <a:ext cx="2197369" cy="2012237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FF8434-0538-4DB4-B15D-E66FCFE2A0A3}"/>
              </a:ext>
            </a:extLst>
          </p:cNvPr>
          <p:cNvSpPr/>
          <p:nvPr/>
        </p:nvSpPr>
        <p:spPr>
          <a:xfrm>
            <a:off x="3364407" y="3935260"/>
            <a:ext cx="2197369" cy="2012237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4FB0BD6-6186-4B6B-9FAD-5F21923D890F}"/>
              </a:ext>
            </a:extLst>
          </p:cNvPr>
          <p:cNvSpPr/>
          <p:nvPr/>
        </p:nvSpPr>
        <p:spPr>
          <a:xfrm>
            <a:off x="5873054" y="4263482"/>
            <a:ext cx="3053129" cy="2012237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24714B-D016-4D03-A136-9DFF8B78C10A}"/>
              </a:ext>
            </a:extLst>
          </p:cNvPr>
          <p:cNvSpPr/>
          <p:nvPr/>
        </p:nvSpPr>
        <p:spPr>
          <a:xfrm>
            <a:off x="9608949" y="4634761"/>
            <a:ext cx="2495788" cy="2012237"/>
          </a:xfrm>
          <a:prstGeom prst="ellipse">
            <a:avLst/>
          </a:prstGeom>
          <a:noFill/>
          <a:ln w="57150">
            <a:solidFill>
              <a:srgbClr val="11F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85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41"/>
    </mc:Choice>
    <mc:Fallback xmlns="">
      <p:transition spd="slow" advTm="22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925657-C003-4217-BF42-7F4E3365E4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478ED0-97CA-4E99-94FD-DD5D8B0E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" y="44187"/>
            <a:ext cx="3143501" cy="314350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19A7259-71F6-4F7A-98E3-679A16D7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4" b="89816" l="3857" r="95592">
                        <a14:foregroundMark x1="11570" y1="32387" x2="25344" y2="16194"/>
                        <a14:foregroundMark x1="25344" y1="16194" x2="40909" y2="14691"/>
                        <a14:foregroundMark x1="40909" y1="14691" x2="54132" y2="17028"/>
                        <a14:foregroundMark x1="54132" y1="17028" x2="75895" y2="34057"/>
                        <a14:foregroundMark x1="75895" y1="34057" x2="85399" y2="46411"/>
                        <a14:foregroundMark x1="85399" y1="46411" x2="88705" y2="65776"/>
                        <a14:foregroundMark x1="88705" y1="65776" x2="78788" y2="81636"/>
                        <a14:foregroundMark x1="78788" y1="81636" x2="49725" y2="79800"/>
                        <a14:foregroundMark x1="49725" y1="79800" x2="28512" y2="68280"/>
                        <a14:foregroundMark x1="28512" y1="68280" x2="18457" y2="55426"/>
                        <a14:foregroundMark x1="18457" y1="55426" x2="10744" y2="37563"/>
                        <a14:foregroundMark x1="10744" y1="37563" x2="10744" y2="37062"/>
                        <a14:foregroundMark x1="10744" y1="25209" x2="27410" y2="11853"/>
                        <a14:foregroundMark x1="27410" y1="11853" x2="41047" y2="11853"/>
                        <a14:foregroundMark x1="42287" y1="11853" x2="63636" y2="18197"/>
                        <a14:foregroundMark x1="63636" y1="18197" x2="69835" y2="22371"/>
                        <a14:foregroundMark x1="69835" y1="22371" x2="88567" y2="41402"/>
                        <a14:foregroundMark x1="88567" y1="41402" x2="92700" y2="49082"/>
                        <a14:foregroundMark x1="90358" y1="63940" x2="84435" y2="83306"/>
                        <a14:foregroundMark x1="84435" y1="83306" x2="81267" y2="87312"/>
                        <a14:foregroundMark x1="17080" y1="17028" x2="6612" y2="28381"/>
                        <a14:foregroundMark x1="6612" y1="28381" x2="10055" y2="45242"/>
                        <a14:foregroundMark x1="10055" y1="45242" x2="43939" y2="83639"/>
                        <a14:foregroundMark x1="43939" y1="83639" x2="65289" y2="90484"/>
                        <a14:foregroundMark x1="65289" y1="90484" x2="76584" y2="88314"/>
                        <a14:foregroundMark x1="85262" y1="85977" x2="77410" y2="90651"/>
                        <a14:foregroundMark x1="11019" y1="19199" x2="31956" y2="7012"/>
                        <a14:foregroundMark x1="31956" y1="7012" x2="48072" y2="8347"/>
                        <a14:foregroundMark x1="48072" y1="8347" x2="83333" y2="30217"/>
                        <a14:foregroundMark x1="83333" y1="30217" x2="95179" y2="52421"/>
                        <a14:foregroundMark x1="95179" y1="52421" x2="91873" y2="76127"/>
                        <a14:foregroundMark x1="91873" y1="76127" x2="68595" y2="91486"/>
                        <a14:foregroundMark x1="68595" y1="91486" x2="52893" y2="88815"/>
                        <a14:foregroundMark x1="52893" y1="88815" x2="22590" y2="70284"/>
                        <a14:foregroundMark x1="22590" y1="70284" x2="6749" y2="50584"/>
                        <a14:foregroundMark x1="6749" y1="50584" x2="4132" y2="34224"/>
                        <a14:foregroundMark x1="4132" y1="34224" x2="7438" y2="23539"/>
                        <a14:foregroundMark x1="27961" y1="7179" x2="9091" y2="16861"/>
                        <a14:foregroundMark x1="9091" y1="16861" x2="4270" y2="37396"/>
                        <a14:foregroundMark x1="4270" y1="37396" x2="12948" y2="65609"/>
                        <a14:foregroundMark x1="12948" y1="65609" x2="57713" y2="92154"/>
                        <a14:foregroundMark x1="57713" y1="92154" x2="74793" y2="94658"/>
                        <a14:foregroundMark x1="74793" y1="94658" x2="88843" y2="90317"/>
                        <a14:foregroundMark x1="88843" y1="90317" x2="96832" y2="68280"/>
                        <a14:foregroundMark x1="96832" y1="68280" x2="97245" y2="52087"/>
                        <a14:foregroundMark x1="97245" y1="52087" x2="80716" y2="26711"/>
                        <a14:foregroundMark x1="80716" y1="26711" x2="57025" y2="12354"/>
                        <a14:foregroundMark x1="57025" y1="12354" x2="22727" y2="6678"/>
                        <a14:foregroundMark x1="58127" y1="8681" x2="87741" y2="34558"/>
                        <a14:foregroundMark x1="87741" y1="34558" x2="90909" y2="39232"/>
                        <a14:foregroundMark x1="93251" y1="38397" x2="56336" y2="7012"/>
                        <a14:foregroundMark x1="56336" y1="7012" x2="12121" y2="9182"/>
                        <a14:foregroundMark x1="12121" y1="9182" x2="5647" y2="16861"/>
                        <a14:foregroundMark x1="26997" y1="7179" x2="39252" y2="4633"/>
                        <a14:foregroundMark x1="46556" y1="4271" x2="50275" y2="4341"/>
                        <a14:foregroundMark x1="94766" y1="41736" x2="95592" y2="65609"/>
                        <a14:backgroundMark x1="24656" y1="3005" x2="54959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98" y="746254"/>
            <a:ext cx="4394446" cy="36257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2BFE3-AEB4-44FB-B6A1-65864B364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838" y="2358105"/>
            <a:ext cx="4020515" cy="375364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B2172C0-7F0B-4AE0-8D47-126D50C64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45" b="94825" l="11339" r="86066">
                        <a14:foregroundMark x1="37022" y1="11018" x2="49454" y2="7179"/>
                        <a14:foregroundMark x1="49454" y1="7179" x2="74454" y2="11018"/>
                        <a14:foregroundMark x1="74454" y1="11018" x2="82650" y2="16194"/>
                        <a14:foregroundMark x1="82650" y1="16194" x2="84563" y2="35392"/>
                        <a14:foregroundMark x1="84563" y1="35392" x2="77596" y2="63105"/>
                        <a14:foregroundMark x1="77596" y1="63105" x2="62295" y2="86144"/>
                        <a14:foregroundMark x1="62295" y1="86144" x2="51230" y2="92154"/>
                        <a14:foregroundMark x1="51230" y1="92154" x2="23361" y2="72621"/>
                        <a14:foregroundMark x1="23361" y1="72621" x2="16393" y2="48080"/>
                        <a14:foregroundMark x1="16393" y1="48080" x2="18443" y2="19199"/>
                        <a14:foregroundMark x1="18443" y1="19199" x2="26093" y2="13856"/>
                        <a14:foregroundMark x1="26093" y1="13856" x2="39344" y2="10184"/>
                        <a14:foregroundMark x1="39344" y1="10184" x2="39481" y2="10184"/>
                        <a14:foregroundMark x1="12842" y1="17195" x2="15164" y2="41736"/>
                        <a14:foregroundMark x1="50820" y1="92321" x2="61612" y2="92321"/>
                        <a14:foregroundMark x1="61612" y1="92321" x2="72131" y2="71619"/>
                        <a14:foregroundMark x1="84016" y1="12688" x2="84290" y2="27546"/>
                        <a14:foregroundMark x1="80874" y1="48080" x2="79372" y2="62437"/>
                        <a14:foregroundMark x1="79372" y1="62437" x2="76093" y2="67446"/>
                        <a14:foregroundMark x1="54781" y1="94825" x2="59426" y2="93322"/>
                        <a14:foregroundMark x1="11475" y1="18531" x2="17213" y2="40067"/>
                        <a14:foregroundMark x1="19672" y1="15860" x2="54781" y2="6845"/>
                        <a14:foregroundMark x1="54781" y1="6845" x2="75000" y2="11352"/>
                        <a14:foregroundMark x1="86066" y1="14357" x2="80055" y2="60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0" r="9810"/>
          <a:stretch/>
        </p:blipFill>
        <p:spPr bwMode="auto">
          <a:xfrm>
            <a:off x="8215633" y="2764901"/>
            <a:ext cx="4020515" cy="40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7552FE-F87B-4165-B2A1-18FAB18F18FB}"/>
              </a:ext>
            </a:extLst>
          </p:cNvPr>
          <p:cNvSpPr txBox="1"/>
          <p:nvPr/>
        </p:nvSpPr>
        <p:spPr>
          <a:xfrm>
            <a:off x="3067452" y="0"/>
            <a:ext cx="2186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3BCCFF"/>
                </a:solidFill>
              </a:rPr>
              <a:t>Solar </a:t>
            </a:r>
            <a:r>
              <a:rPr lang="en-GB" sz="3200" dirty="0">
                <a:solidFill>
                  <a:srgbClr val="3BCCFF"/>
                </a:solidFill>
              </a:rPr>
              <a:t>System</a:t>
            </a:r>
            <a:endParaRPr lang="en-CA" sz="2800" dirty="0">
              <a:solidFill>
                <a:srgbClr val="3BCC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C6C4A-C21C-4DC5-90AE-3D86631E67D6}"/>
              </a:ext>
            </a:extLst>
          </p:cNvPr>
          <p:cNvSpPr txBox="1"/>
          <p:nvPr/>
        </p:nvSpPr>
        <p:spPr>
          <a:xfrm>
            <a:off x="4760425" y="917443"/>
            <a:ext cx="1293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11FF7D"/>
                </a:solidFill>
              </a:rPr>
              <a:t>Galaxy</a:t>
            </a:r>
            <a:endParaRPr lang="en-CA" sz="3200" dirty="0">
              <a:solidFill>
                <a:srgbClr val="11FF7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8E1CD-8F9C-4AB6-9888-1CF572BC0DD1}"/>
              </a:ext>
            </a:extLst>
          </p:cNvPr>
          <p:cNvSpPr txBox="1"/>
          <p:nvPr/>
        </p:nvSpPr>
        <p:spPr>
          <a:xfrm>
            <a:off x="6441412" y="1502218"/>
            <a:ext cx="28643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AC75D5"/>
                </a:solidFill>
              </a:rPr>
              <a:t>Galaxy Clusters/</a:t>
            </a:r>
          </a:p>
          <a:p>
            <a:pPr algn="ctr"/>
            <a:r>
              <a:rPr lang="en-GB" sz="3200" dirty="0">
                <a:solidFill>
                  <a:srgbClr val="AC75D5"/>
                </a:solidFill>
              </a:rPr>
              <a:t>Superclusters</a:t>
            </a:r>
            <a:endParaRPr lang="en-CA" sz="3200" dirty="0">
              <a:solidFill>
                <a:srgbClr val="AC75D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EDA1-92BB-4FEE-86AB-7EB4E2106429}"/>
              </a:ext>
            </a:extLst>
          </p:cNvPr>
          <p:cNvSpPr txBox="1"/>
          <p:nvPr/>
        </p:nvSpPr>
        <p:spPr>
          <a:xfrm>
            <a:off x="9930799" y="1943015"/>
            <a:ext cx="1832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5DC5"/>
                </a:solidFill>
              </a:rPr>
              <a:t>Galaxy Filaments</a:t>
            </a:r>
            <a:endParaRPr lang="en-CA" sz="3200" dirty="0">
              <a:solidFill>
                <a:srgbClr val="FF5DC5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E62DFE0-E81C-4CA4-AA04-6C829DDD948F}"/>
              </a:ext>
            </a:extLst>
          </p:cNvPr>
          <p:cNvSpPr/>
          <p:nvPr/>
        </p:nvSpPr>
        <p:spPr>
          <a:xfrm rot="1437906">
            <a:off x="262620" y="4429323"/>
            <a:ext cx="5455154" cy="118704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tx1"/>
                </a:solidFill>
              </a:rPr>
              <a:t>Zoom Out</a:t>
            </a:r>
            <a:endParaRPr lang="en-CA" sz="4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04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2"/>
    </mc:Choice>
    <mc:Fallback xmlns="">
      <p:transition spd="slow" advTm="1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6.4|5.3|7.3|6.9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2|1.5|1.1|1.1|0.7|2|1.1|2.6|2.5|1.6|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3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10.2|4.4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|0.8|2.2|0.8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8|7.4|7.7|2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9|2.6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.8|5.7|4|1.8|9.8|4.4|6.9|4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6|4.3|1.6|2.3|1.2|2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7|9.4|8.8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4.9|0.8|1.7|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|6.8|3.8|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.7|1.3|1.3|16.5|20.2|17.9|14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1|6.6|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2|9.3|5.3|5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0.9|0.7|0.7|0.7|0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1.1|1.3|1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5|1.4|7.4|3|1.9|2.8|0.9|1|0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.1|1.7|9.1|2.1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4|1.9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7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.8|1|1.8|1.1|1|2.2|1.4|1|0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4|0.6|1.2|2.2|0.5|4.7|7.3|2.1|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6|7.5|7.8|4.7|1|1.9|1.7|1.4|25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1.3|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4.2|10.2|5.1|27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|1|2|13.2|10.6|8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7.1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7|2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6|3.8|4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0.4|0.4|0.4|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|1.5|1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8|1.9|0.9|0.8|3.4|0.9|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2|2.1|0.9|0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|2.2|1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4.6|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7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4.9|11.5|9.1|3.3|8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8.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.2|7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.1|1.6|1.8|1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0.7|14.2|1.6|1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7.8|2.8|3.2|18.5|1.8|3.9|13.1|8.7|22.8|1.7|2.2|2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13|1.6|4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7|1.9|9.7|2.7|1.6|5.2|1.7|2.1|1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.2|2|1.9|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1.8|1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6|7.7|8.6|1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.2|7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7|3.8|2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5|4.2|2.1|5.5|20.9|5.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1|1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2.2|3.4|2.3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4|1.9|1|2.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2.8|6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4|0.6|1.2|2.2|0.5|4.7|7.3|2.1|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0.9|1.3|0.8|0.8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0.7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29717</TotalTime>
  <Words>3101</Words>
  <Application>Microsoft Office PowerPoint</Application>
  <PresentationFormat>Widescreen</PresentationFormat>
  <Paragraphs>691</Paragraphs>
  <Slides>77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110: Cosmology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69</cp:revision>
  <dcterms:created xsi:type="dcterms:W3CDTF">2021-09-13T04:50:42Z</dcterms:created>
  <dcterms:modified xsi:type="dcterms:W3CDTF">2022-09-11T23:45:10Z</dcterms:modified>
</cp:coreProperties>
</file>